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sldIdLst>
    <p:sldId id="283" r:id="rId5"/>
    <p:sldId id="284" r:id="rId6"/>
    <p:sldId id="285" r:id="rId7"/>
    <p:sldId id="286" r:id="rId8"/>
    <p:sldId id="287" r:id="rId9"/>
    <p:sldId id="288"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1pPr>
    <a:lvl2pPr marL="0" marR="0" indent="609448"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2pPr>
    <a:lvl3pPr marL="0" marR="0" indent="1218894"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3pPr>
    <a:lvl4pPr marL="0" marR="0" indent="1828343"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4pPr>
    <a:lvl5pPr marL="0" marR="0" indent="2437789"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5pPr>
    <a:lvl6pPr marL="0" marR="0" indent="3047238"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6pPr>
    <a:lvl7pPr marL="0" marR="0" indent="3656686"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7pPr>
    <a:lvl8pPr marL="0" marR="0" indent="4266133"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8pPr>
    <a:lvl9pPr marL="0" marR="0" indent="4875581"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Roboto Light"/>
          <a:ea typeface="Roboto Light"/>
          <a:cs typeface="Robot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
          <a:latin typeface="Roboto Light"/>
          <a:ea typeface="Roboto Light"/>
          <a:cs typeface="Robot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Roboto Light"/>
          <a:ea typeface="Roboto Light"/>
          <a:cs typeface="Robot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Roboto Light"/>
          <a:ea typeface="Roboto Light"/>
          <a:cs typeface="Robot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
          <a:latin typeface="Roboto Light"/>
          <a:ea typeface="Roboto Light"/>
          <a:cs typeface="Roboto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DE"/>
          </a:solidFill>
        </a:fill>
      </a:tcStyle>
    </a:wholeTbl>
    <a:band2H>
      <a:tcTxStyle/>
      <a:tcStyle>
        <a:tcBdr/>
        <a:fill>
          <a:solidFill>
            <a:srgbClr val="E6E8EF"/>
          </a:solidFill>
        </a:fill>
      </a:tcStyle>
    </a:band2H>
    <a:firstCol>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Roboto Light"/>
          <a:ea typeface="Roboto Light"/>
          <a:cs typeface="Roboto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CFCA"/>
          </a:solidFill>
        </a:fill>
      </a:tcStyle>
    </a:wholeTbl>
    <a:band2H>
      <a:tcTxStyle/>
      <a:tcStyle>
        <a:tcBdr/>
        <a:fill>
          <a:solidFill>
            <a:srgbClr val="FEE8E6"/>
          </a:solidFill>
        </a:fill>
      </a:tcStyle>
    </a:band2H>
    <a:firstCol>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Roboto Light"/>
          <a:ea typeface="Roboto Light"/>
          <a:cs typeface="Roboto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FCC"/>
          </a:solidFill>
        </a:fill>
      </a:tcStyle>
    </a:wholeTbl>
    <a:band2H>
      <a:tcTxStyle/>
      <a:tcStyle>
        <a:tcBdr/>
        <a:fill>
          <a:solidFill>
            <a:srgbClr val="E8EFE7"/>
          </a:solidFill>
        </a:fill>
      </a:tcStyle>
    </a:band2H>
    <a:firstCol>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Roboto Light"/>
          <a:ea typeface="Roboto Light"/>
          <a:cs typeface="Robot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Roboto Light"/>
          <a:ea typeface="Roboto Light"/>
          <a:cs typeface="Roboto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Light"/>
          <a:ea typeface="Roboto Light"/>
          <a:cs typeface="Roboto Ligh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Light"/>
          <a:ea typeface="Roboto Light"/>
          <a:cs typeface="Roboto Ligh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Roboto Light"/>
          <a:ea typeface="Roboto Light"/>
          <a:cs typeface="Roboto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8" autoAdjust="0"/>
    <p:restoredTop sz="94660"/>
  </p:normalViewPr>
  <p:slideViewPr>
    <p:cSldViewPr snapToGrid="0">
      <p:cViewPr varScale="1">
        <p:scale>
          <a:sx n="128" d="100"/>
          <a:sy n="128" d="100"/>
        </p:scale>
        <p:origin x="16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xfrm>
            <a:off x="1143000" y="685800"/>
            <a:ext cx="4572000" cy="3429000"/>
          </a:xfrm>
          <a:prstGeom prst="rect">
            <a:avLst/>
          </a:prstGeom>
        </p:spPr>
        <p:txBody>
          <a:bodyPr/>
          <a:lstStyle/>
          <a:p>
            <a:endParaRPr/>
          </a:p>
        </p:txBody>
      </p:sp>
      <p:sp>
        <p:nvSpPr>
          <p:cNvPr id="425" name="Shape 4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218894" latinLnBrk="0">
      <a:defRPr sz="1600" b="1">
        <a:latin typeface="+mn-lt"/>
        <a:ea typeface="+mn-ea"/>
        <a:cs typeface="+mn-cs"/>
        <a:sym typeface="Calibri"/>
      </a:defRPr>
    </a:lvl1pPr>
    <a:lvl2pPr indent="228600" defTabSz="1218894" latinLnBrk="0">
      <a:defRPr sz="1600" b="1">
        <a:latin typeface="+mn-lt"/>
        <a:ea typeface="+mn-ea"/>
        <a:cs typeface="+mn-cs"/>
        <a:sym typeface="Calibri"/>
      </a:defRPr>
    </a:lvl2pPr>
    <a:lvl3pPr indent="457200" defTabSz="1218894" latinLnBrk="0">
      <a:defRPr sz="1600" b="1">
        <a:latin typeface="+mn-lt"/>
        <a:ea typeface="+mn-ea"/>
        <a:cs typeface="+mn-cs"/>
        <a:sym typeface="Calibri"/>
      </a:defRPr>
    </a:lvl3pPr>
    <a:lvl4pPr indent="685800" defTabSz="1218894" latinLnBrk="0">
      <a:defRPr sz="1600" b="1">
        <a:latin typeface="+mn-lt"/>
        <a:ea typeface="+mn-ea"/>
        <a:cs typeface="+mn-cs"/>
        <a:sym typeface="Calibri"/>
      </a:defRPr>
    </a:lvl4pPr>
    <a:lvl5pPr indent="914400" defTabSz="1218894" latinLnBrk="0">
      <a:defRPr sz="1600" b="1">
        <a:latin typeface="+mn-lt"/>
        <a:ea typeface="+mn-ea"/>
        <a:cs typeface="+mn-cs"/>
        <a:sym typeface="Calibri"/>
      </a:defRPr>
    </a:lvl5pPr>
    <a:lvl6pPr indent="1143000" defTabSz="1218894" latinLnBrk="0">
      <a:defRPr sz="1600" b="1">
        <a:latin typeface="+mn-lt"/>
        <a:ea typeface="+mn-ea"/>
        <a:cs typeface="+mn-cs"/>
        <a:sym typeface="Calibri"/>
      </a:defRPr>
    </a:lvl6pPr>
    <a:lvl7pPr indent="1371600" defTabSz="1218894" latinLnBrk="0">
      <a:defRPr sz="1600" b="1">
        <a:latin typeface="+mn-lt"/>
        <a:ea typeface="+mn-ea"/>
        <a:cs typeface="+mn-cs"/>
        <a:sym typeface="Calibri"/>
      </a:defRPr>
    </a:lvl7pPr>
    <a:lvl8pPr indent="1600200" defTabSz="1218894" latinLnBrk="0">
      <a:defRPr sz="1600" b="1">
        <a:latin typeface="+mn-lt"/>
        <a:ea typeface="+mn-ea"/>
        <a:cs typeface="+mn-cs"/>
        <a:sym typeface="Calibri"/>
      </a:defRPr>
    </a:lvl8pPr>
    <a:lvl9pPr indent="1828800" defTabSz="1218894" latinLnBrk="0">
      <a:defRPr sz="1600" b="1">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dirty="0"/>
          </a:p>
          <a:p>
            <a:endParaRPr lang="en-US" b="0" dirty="0"/>
          </a:p>
        </p:txBody>
      </p:sp>
    </p:spTree>
    <p:extLst>
      <p:ext uri="{BB962C8B-B14F-4D97-AF65-F5344CB8AC3E}">
        <p14:creationId xmlns:p14="http://schemas.microsoft.com/office/powerpoint/2010/main" val="106228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dirty="0"/>
          </a:p>
          <a:p>
            <a:endParaRPr lang="en-US" b="0" dirty="0"/>
          </a:p>
        </p:txBody>
      </p:sp>
    </p:spTree>
    <p:extLst>
      <p:ext uri="{BB962C8B-B14F-4D97-AF65-F5344CB8AC3E}">
        <p14:creationId xmlns:p14="http://schemas.microsoft.com/office/powerpoint/2010/main" val="423388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dirty="0"/>
          </a:p>
          <a:p>
            <a:endParaRPr lang="en-US" b="0" dirty="0"/>
          </a:p>
        </p:txBody>
      </p:sp>
    </p:spTree>
    <p:extLst>
      <p:ext uri="{BB962C8B-B14F-4D97-AF65-F5344CB8AC3E}">
        <p14:creationId xmlns:p14="http://schemas.microsoft.com/office/powerpoint/2010/main" val="308615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dirty="0"/>
          </a:p>
          <a:p>
            <a:endParaRPr lang="en-US" b="0" dirty="0"/>
          </a:p>
        </p:txBody>
      </p:sp>
    </p:spTree>
    <p:extLst>
      <p:ext uri="{BB962C8B-B14F-4D97-AF65-F5344CB8AC3E}">
        <p14:creationId xmlns:p14="http://schemas.microsoft.com/office/powerpoint/2010/main" val="3563473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dirty="0"/>
          </a:p>
          <a:p>
            <a:endParaRPr lang="en-US" b="0" dirty="0"/>
          </a:p>
        </p:txBody>
      </p:sp>
    </p:spTree>
    <p:extLst>
      <p:ext uri="{BB962C8B-B14F-4D97-AF65-F5344CB8AC3E}">
        <p14:creationId xmlns:p14="http://schemas.microsoft.com/office/powerpoint/2010/main" val="281012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dirty="0"/>
          </a:p>
          <a:p>
            <a:endParaRPr lang="en-US" b="0" dirty="0"/>
          </a:p>
        </p:txBody>
      </p:sp>
    </p:spTree>
    <p:extLst>
      <p:ext uri="{BB962C8B-B14F-4D97-AF65-F5344CB8AC3E}">
        <p14:creationId xmlns:p14="http://schemas.microsoft.com/office/powerpoint/2010/main" val="341887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tart Slide">
    <p:spTree>
      <p:nvGrpSpPr>
        <p:cNvPr id="1" name=""/>
        <p:cNvGrpSpPr/>
        <p:nvPr/>
      </p:nvGrpSpPr>
      <p:grpSpPr>
        <a:xfrm>
          <a:off x="0" y="0"/>
          <a:ext cx="0" cy="0"/>
          <a:chOff x="0" y="0"/>
          <a:chExt cx="0" cy="0"/>
        </a:xfrm>
      </p:grpSpPr>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ver w/ Image Placeholder">
    <p:spTree>
      <p:nvGrpSpPr>
        <p:cNvPr id="1" name=""/>
        <p:cNvGrpSpPr/>
        <p:nvPr/>
      </p:nvGrpSpPr>
      <p:grpSpPr>
        <a:xfrm>
          <a:off x="0" y="0"/>
          <a:ext cx="0" cy="0"/>
          <a:chOff x="0" y="0"/>
          <a:chExt cx="0" cy="0"/>
        </a:xfrm>
      </p:grpSpPr>
      <p:pic>
        <p:nvPicPr>
          <p:cNvPr id="90" name="Picture 9" descr="Picture 9"/>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91" name="Picture Placeholder 2"/>
          <p:cNvSpPr>
            <a:spLocks noGrp="1"/>
          </p:cNvSpPr>
          <p:nvPr>
            <p:ph type="pic" idx="21"/>
          </p:nvPr>
        </p:nvSpPr>
        <p:spPr>
          <a:xfrm>
            <a:off x="-1" y="-1"/>
            <a:ext cx="12192028" cy="6857574"/>
          </a:xfrm>
          <a:prstGeom prst="rect">
            <a:avLst/>
          </a:prstGeom>
        </p:spPr>
        <p:txBody>
          <a:bodyPr lIns="91439" tIns="45719" rIns="91439" bIns="45719"/>
          <a:lstStyle/>
          <a:p>
            <a:r>
              <a:rPr lang="en-US"/>
              <a:t>Click icon to add picture</a:t>
            </a:r>
            <a:endParaRPr/>
          </a:p>
        </p:txBody>
      </p:sp>
      <p:sp>
        <p:nvSpPr>
          <p:cNvPr id="92" name="Body Level One…"/>
          <p:cNvSpPr txBox="1">
            <a:spLocks noGrp="1"/>
          </p:cNvSpPr>
          <p:nvPr>
            <p:ph type="body" sz="quarter" idx="1" hasCustomPrompt="1"/>
          </p:nvPr>
        </p:nvSpPr>
        <p:spPr>
          <a:xfrm>
            <a:off x="2755992" y="4423581"/>
            <a:ext cx="5770279" cy="1570704"/>
          </a:xfrm>
          <a:prstGeom prst="rect">
            <a:avLst/>
          </a:prstGeom>
        </p:spPr>
        <p:txBody>
          <a:bodyPr>
            <a:normAutofit/>
          </a:bodyPr>
          <a:lstStyle>
            <a:lvl1pPr>
              <a:spcBef>
                <a:spcPts val="400"/>
              </a:spcBef>
              <a:defRPr sz="3000">
                <a:solidFill>
                  <a:srgbClr val="FFFFFF"/>
                </a:solidFill>
                <a:latin typeface="Roboto"/>
                <a:ea typeface="Roboto"/>
                <a:cs typeface="Roboto"/>
                <a:sym typeface="Roboto"/>
              </a:defRPr>
            </a:lvl1pPr>
            <a:lvl2pPr>
              <a:spcBef>
                <a:spcPts val="400"/>
              </a:spcBef>
              <a:defRPr sz="3000">
                <a:solidFill>
                  <a:srgbClr val="FFFFFF"/>
                </a:solidFill>
                <a:latin typeface="Roboto"/>
                <a:ea typeface="Roboto"/>
                <a:cs typeface="Roboto"/>
                <a:sym typeface="Roboto"/>
              </a:defRPr>
            </a:lvl2pPr>
            <a:lvl3pPr>
              <a:spcBef>
                <a:spcPts val="400"/>
              </a:spcBef>
              <a:defRPr sz="3000">
                <a:solidFill>
                  <a:srgbClr val="FFFFFF"/>
                </a:solidFill>
                <a:latin typeface="Roboto"/>
                <a:ea typeface="Roboto"/>
                <a:cs typeface="Roboto"/>
                <a:sym typeface="Roboto"/>
              </a:defRPr>
            </a:lvl3pPr>
            <a:lvl4pPr>
              <a:spcBef>
                <a:spcPts val="400"/>
              </a:spcBef>
              <a:defRPr sz="3000">
                <a:solidFill>
                  <a:srgbClr val="FFFFFF"/>
                </a:solidFill>
                <a:latin typeface="Roboto"/>
                <a:ea typeface="Roboto"/>
                <a:cs typeface="Roboto"/>
                <a:sym typeface="Roboto"/>
              </a:defRPr>
            </a:lvl4pPr>
            <a:lvl5pPr marL="0" indent="0">
              <a:spcBef>
                <a:spcPts val="400"/>
              </a:spcBef>
              <a:buSzTx/>
              <a:buNone/>
              <a:defRPr sz="3000">
                <a:solidFill>
                  <a:srgbClr val="FFFFFF"/>
                </a:solidFill>
                <a:latin typeface="Roboto"/>
                <a:ea typeface="Roboto"/>
                <a:cs typeface="Roboto"/>
                <a:sym typeface="Roboto"/>
              </a:defRPr>
            </a:lvl5pPr>
          </a:lstStyle>
          <a:p>
            <a:r>
              <a:t>Presentation title</a:t>
            </a:r>
          </a:p>
          <a:p>
            <a:pPr lvl="1"/>
            <a:endParaRPr/>
          </a:p>
          <a:p>
            <a:pPr lvl="2"/>
            <a:endParaRPr/>
          </a:p>
          <a:p>
            <a:pPr lvl="3"/>
            <a:endParaRPr/>
          </a:p>
          <a:p>
            <a:pPr lvl="4"/>
            <a:endParaRPr/>
          </a:p>
        </p:txBody>
      </p:sp>
      <p:pic>
        <p:nvPicPr>
          <p:cNvPr id="93" name="Picture 6" descr="Picture 6"/>
          <p:cNvPicPr>
            <a:picLocks noChangeAspect="1"/>
          </p:cNvPicPr>
          <p:nvPr/>
        </p:nvPicPr>
        <p:blipFill>
          <a:blip r:embed="rId3"/>
          <a:stretch>
            <a:fillRect/>
          </a:stretch>
        </p:blipFill>
        <p:spPr>
          <a:xfrm>
            <a:off x="954209" y="4545584"/>
            <a:ext cx="1247645" cy="691230"/>
          </a:xfrm>
          <a:prstGeom prst="rect">
            <a:avLst/>
          </a:prstGeom>
          <a:ln w="12700">
            <a:miter lim="400000"/>
          </a:ln>
        </p:spPr>
      </p:pic>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Content">
    <p:spTree>
      <p:nvGrpSpPr>
        <p:cNvPr id="1" name=""/>
        <p:cNvGrpSpPr/>
        <p:nvPr/>
      </p:nvGrpSpPr>
      <p:grpSpPr>
        <a:xfrm>
          <a:off x="0" y="0"/>
          <a:ext cx="0" cy="0"/>
          <a:chOff x="0" y="0"/>
          <a:chExt cx="0" cy="0"/>
        </a:xfrm>
      </p:grpSpPr>
      <p:pic>
        <p:nvPicPr>
          <p:cNvPr id="244" name="Picture 12" descr="Picture 12"/>
          <p:cNvPicPr>
            <a:picLocks noChangeAspect="1"/>
          </p:cNvPicPr>
          <p:nvPr/>
        </p:nvPicPr>
        <p:blipFill>
          <a:blip r:embed="rId2"/>
          <a:srcRect b="98"/>
          <a:stretch>
            <a:fillRect/>
          </a:stretch>
        </p:blipFill>
        <p:spPr>
          <a:xfrm>
            <a:off x="9511278" y="4877223"/>
            <a:ext cx="2680723" cy="1980778"/>
          </a:xfrm>
          <a:prstGeom prst="rect">
            <a:avLst/>
          </a:prstGeom>
          <a:ln w="12700">
            <a:miter lim="400000"/>
          </a:ln>
        </p:spPr>
      </p:pic>
      <p:sp>
        <p:nvSpPr>
          <p:cNvPr id="245" name="Body Level One…"/>
          <p:cNvSpPr txBox="1">
            <a:spLocks noGrp="1"/>
          </p:cNvSpPr>
          <p:nvPr>
            <p:ph type="body" idx="1"/>
          </p:nvPr>
        </p:nvSpPr>
        <p:spPr>
          <a:xfrm>
            <a:off x="471599" y="1357200"/>
            <a:ext cx="9766801" cy="465120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46" name="Slide Number"/>
          <p:cNvSpPr txBox="1">
            <a:spLocks noGrp="1"/>
          </p:cNvSpPr>
          <p:nvPr>
            <p:ph type="sldNum" sz="quarter" idx="2"/>
          </p:nvPr>
        </p:nvSpPr>
        <p:spPr>
          <a:xfrm>
            <a:off x="471599" y="6337827"/>
            <a:ext cx="153468" cy="139701"/>
          </a:xfrm>
          <a:prstGeom prst="rect">
            <a:avLst/>
          </a:prstGeom>
        </p:spPr>
        <p:txBody>
          <a:bodyPr/>
          <a:lstStyle/>
          <a:p>
            <a:fld id="{86CB4B4D-7CA3-9044-876B-883B54F8677D}" type="slidenum">
              <a:t>‹#›</a:t>
            </a:fld>
            <a:endParaRPr/>
          </a:p>
        </p:txBody>
      </p:sp>
      <p:sp>
        <p:nvSpPr>
          <p:cNvPr id="247" name="Title Text"/>
          <p:cNvSpPr txBox="1">
            <a:spLocks noGrp="1"/>
          </p:cNvSpPr>
          <p:nvPr>
            <p:ph type="title"/>
          </p:nvPr>
        </p:nvSpPr>
        <p:spPr>
          <a:xfrm>
            <a:off x="471599" y="365125"/>
            <a:ext cx="9764861" cy="858631"/>
          </a:xfrm>
          <a:prstGeom prst="rect">
            <a:avLst/>
          </a:prstGeom>
        </p:spPr>
        <p:txBody>
          <a:bodyPr/>
          <a:lstStyle/>
          <a:p>
            <a:r>
              <a:rPr lang="en-US"/>
              <a:t>Click to edit Master title style</a:t>
            </a:r>
            <a:endParaRPr/>
          </a:p>
        </p:txBody>
      </p:sp>
      <p:pic>
        <p:nvPicPr>
          <p:cNvPr id="248" name="Picture 8" descr="Picture 8"/>
          <p:cNvPicPr>
            <a:picLocks noChangeAspect="1"/>
          </p:cNvPicPr>
          <p:nvPr/>
        </p:nvPicPr>
        <p:blipFill>
          <a:blip r:embed="rId3"/>
          <a:stretch>
            <a:fillRect/>
          </a:stretch>
        </p:blipFill>
        <p:spPr>
          <a:xfrm>
            <a:off x="11074400" y="6009132"/>
            <a:ext cx="775717" cy="429770"/>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Left Picture &amp; 2 Contents copy">
    <p:spTree>
      <p:nvGrpSpPr>
        <p:cNvPr id="1" name=""/>
        <p:cNvGrpSpPr/>
        <p:nvPr/>
      </p:nvGrpSpPr>
      <p:grpSpPr>
        <a:xfrm>
          <a:off x="0" y="0"/>
          <a:ext cx="0" cy="0"/>
          <a:chOff x="0" y="0"/>
          <a:chExt cx="0" cy="0"/>
        </a:xfrm>
      </p:grpSpPr>
      <p:pic>
        <p:nvPicPr>
          <p:cNvPr id="324" name="Picture 12" descr="Picture 12"/>
          <p:cNvPicPr>
            <a:picLocks noChangeAspect="1"/>
          </p:cNvPicPr>
          <p:nvPr/>
        </p:nvPicPr>
        <p:blipFill>
          <a:blip r:embed="rId2"/>
          <a:srcRect b="98"/>
          <a:stretch>
            <a:fillRect/>
          </a:stretch>
        </p:blipFill>
        <p:spPr>
          <a:xfrm>
            <a:off x="9511278" y="4877224"/>
            <a:ext cx="2680723" cy="1980776"/>
          </a:xfrm>
          <a:prstGeom prst="rect">
            <a:avLst/>
          </a:prstGeom>
          <a:ln w="12700">
            <a:miter lim="400000"/>
          </a:ln>
        </p:spPr>
      </p:pic>
      <p:pic>
        <p:nvPicPr>
          <p:cNvPr id="325" name="Picture 8" descr="Picture 8"/>
          <p:cNvPicPr>
            <a:picLocks noChangeAspect="1"/>
          </p:cNvPicPr>
          <p:nvPr/>
        </p:nvPicPr>
        <p:blipFill>
          <a:blip r:embed="rId3"/>
          <a:stretch>
            <a:fillRect/>
          </a:stretch>
        </p:blipFill>
        <p:spPr>
          <a:xfrm>
            <a:off x="11074400" y="6009132"/>
            <a:ext cx="775717" cy="429770"/>
          </a:xfrm>
          <a:prstGeom prst="rect">
            <a:avLst/>
          </a:prstGeom>
          <a:ln w="12700">
            <a:miter lim="400000"/>
          </a:ln>
        </p:spPr>
      </p:pic>
      <p:sp>
        <p:nvSpPr>
          <p:cNvPr id="326" name="Slide Number"/>
          <p:cNvSpPr txBox="1">
            <a:spLocks noGrp="1"/>
          </p:cNvSpPr>
          <p:nvPr>
            <p:ph type="sldNum" sz="quarter" idx="2"/>
          </p:nvPr>
        </p:nvSpPr>
        <p:spPr>
          <a:xfrm>
            <a:off x="471599" y="6337827"/>
            <a:ext cx="153468" cy="139701"/>
          </a:xfrm>
          <a:prstGeom prst="rect">
            <a:avLst/>
          </a:prstGeom>
        </p:spPr>
        <p:txBody>
          <a:bodyPr/>
          <a:lstStyle/>
          <a:p>
            <a:fld id="{86CB4B4D-7CA3-9044-876B-883B54F8677D}" type="slidenum">
              <a:t>‹#›</a:t>
            </a:fld>
            <a:endParaRPr/>
          </a:p>
        </p:txBody>
      </p:sp>
      <p:sp>
        <p:nvSpPr>
          <p:cNvPr id="327" name="Title Text"/>
          <p:cNvSpPr txBox="1">
            <a:spLocks noGrp="1"/>
          </p:cNvSpPr>
          <p:nvPr>
            <p:ph type="title"/>
          </p:nvPr>
        </p:nvSpPr>
        <p:spPr>
          <a:xfrm>
            <a:off x="6337067" y="365125"/>
            <a:ext cx="5474568" cy="858631"/>
          </a:xfrm>
          <a:prstGeom prst="rect">
            <a:avLst/>
          </a:prstGeom>
        </p:spPr>
        <p:txBody>
          <a:bodyPr/>
          <a:lstStyle/>
          <a:p>
            <a:r>
              <a:rPr lang="en-US"/>
              <a:t>Click to edit Master title style</a:t>
            </a:r>
            <a:endParaRPr/>
          </a:p>
        </p:txBody>
      </p:sp>
      <p:sp>
        <p:nvSpPr>
          <p:cNvPr id="328" name="Body Level One…"/>
          <p:cNvSpPr txBox="1">
            <a:spLocks noGrp="1"/>
          </p:cNvSpPr>
          <p:nvPr>
            <p:ph type="body" sz="quarter" idx="1"/>
          </p:nvPr>
        </p:nvSpPr>
        <p:spPr>
          <a:xfrm>
            <a:off x="6337065" y="1357200"/>
            <a:ext cx="5474570" cy="184677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329" name="Picture 10" descr="Picture 10"/>
          <p:cNvPicPr>
            <a:picLocks noChangeAspect="1"/>
          </p:cNvPicPr>
          <p:nvPr/>
        </p:nvPicPr>
        <p:blipFill>
          <a:blip r:embed="rId4"/>
          <a:stretch>
            <a:fillRect/>
          </a:stretch>
        </p:blipFill>
        <p:spPr>
          <a:xfrm>
            <a:off x="1024611" y="0"/>
            <a:ext cx="4560205" cy="5541744"/>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394" name="Picture 12" descr="Picture 12"/>
          <p:cNvPicPr>
            <a:picLocks noChangeAspect="1"/>
          </p:cNvPicPr>
          <p:nvPr/>
        </p:nvPicPr>
        <p:blipFill>
          <a:blip r:embed="rId2"/>
          <a:srcRect b="98"/>
          <a:stretch>
            <a:fillRect/>
          </a:stretch>
        </p:blipFill>
        <p:spPr>
          <a:xfrm>
            <a:off x="9511278" y="4877223"/>
            <a:ext cx="2680723" cy="1980778"/>
          </a:xfrm>
          <a:prstGeom prst="rect">
            <a:avLst/>
          </a:prstGeom>
          <a:ln w="12700">
            <a:miter lim="400000"/>
          </a:ln>
        </p:spPr>
      </p:pic>
      <p:pic>
        <p:nvPicPr>
          <p:cNvPr id="395" name="Picture 8" descr="Picture 8"/>
          <p:cNvPicPr>
            <a:picLocks noChangeAspect="1"/>
          </p:cNvPicPr>
          <p:nvPr/>
        </p:nvPicPr>
        <p:blipFill>
          <a:blip r:embed="rId3"/>
          <a:stretch>
            <a:fillRect/>
          </a:stretch>
        </p:blipFill>
        <p:spPr>
          <a:xfrm>
            <a:off x="11074400" y="6009132"/>
            <a:ext cx="775717" cy="429770"/>
          </a:xfrm>
          <a:prstGeom prst="rect">
            <a:avLst/>
          </a:prstGeom>
          <a:ln w="12700">
            <a:miter lim="400000"/>
          </a:ln>
        </p:spPr>
      </p:pic>
      <p:sp>
        <p:nvSpPr>
          <p:cNvPr id="396" name="Slide Number"/>
          <p:cNvSpPr txBox="1">
            <a:spLocks noGrp="1"/>
          </p:cNvSpPr>
          <p:nvPr>
            <p:ph type="sldNum" sz="quarter" idx="2"/>
          </p:nvPr>
        </p:nvSpPr>
        <p:spPr>
          <a:xfrm>
            <a:off x="471599" y="6337827"/>
            <a:ext cx="153468" cy="139701"/>
          </a:xfrm>
          <a:prstGeom prst="rect">
            <a:avLst/>
          </a:prstGeom>
        </p:spPr>
        <p:txBody>
          <a:bodyPr/>
          <a:lstStyle/>
          <a:p>
            <a:fld id="{86CB4B4D-7CA3-9044-876B-883B54F8677D}" type="slidenum">
              <a:t>‹#›</a:t>
            </a:fld>
            <a:endParaRPr/>
          </a:p>
        </p:txBody>
      </p:sp>
      <p:sp>
        <p:nvSpPr>
          <p:cNvPr id="397" name="Title Text"/>
          <p:cNvSpPr txBox="1">
            <a:spLocks noGrp="1"/>
          </p:cNvSpPr>
          <p:nvPr>
            <p:ph type="title"/>
          </p:nvPr>
        </p:nvSpPr>
        <p:spPr>
          <a:xfrm>
            <a:off x="471599" y="365125"/>
            <a:ext cx="9764861" cy="858631"/>
          </a:xfrm>
          <a:prstGeom prst="rect">
            <a:avLst/>
          </a:prstGeom>
        </p:spPr>
        <p:txBody>
          <a:bodyPr/>
          <a:lstStyle/>
          <a:p>
            <a:r>
              <a:rPr lang="en-US"/>
              <a:t>Click to edit Master title style</a:t>
            </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5461000" y="-1"/>
            <a:ext cx="1270000" cy="2766567"/>
          </a:xfrm>
          <a:prstGeom prst="rect">
            <a:avLst/>
          </a:prstGeom>
          <a:solidFill>
            <a:schemeClr val="accent3"/>
          </a:solidFill>
          <a:ln w="12700">
            <a:miter lim="400000"/>
          </a:ln>
        </p:spPr>
        <p:txBody>
          <a:bodyPr lIns="0" tIns="0" rIns="0" bIns="0" anchor="ctr"/>
          <a:lstStyle/>
          <a:p>
            <a:endParaRPr/>
          </a:p>
        </p:txBody>
      </p:sp>
      <p:sp>
        <p:nvSpPr>
          <p:cNvPr id="3" name="Rectangle"/>
          <p:cNvSpPr/>
          <p:nvPr/>
        </p:nvSpPr>
        <p:spPr>
          <a:xfrm>
            <a:off x="5529215" y="4091434"/>
            <a:ext cx="1270001" cy="2766566"/>
          </a:xfrm>
          <a:prstGeom prst="rect">
            <a:avLst/>
          </a:prstGeom>
          <a:solidFill>
            <a:schemeClr val="accent3"/>
          </a:solidFill>
          <a:ln w="12700">
            <a:miter lim="400000"/>
          </a:ln>
        </p:spPr>
        <p:txBody>
          <a:bodyPr lIns="0" tIns="0" rIns="0" bIns="0" anchor="ctr"/>
          <a:lstStyle/>
          <a:p>
            <a:endParaRPr/>
          </a:p>
        </p:txBody>
      </p:sp>
      <p:sp>
        <p:nvSpPr>
          <p:cNvPr id="4" name="Rectangle"/>
          <p:cNvSpPr/>
          <p:nvPr/>
        </p:nvSpPr>
        <p:spPr>
          <a:xfrm>
            <a:off x="-1" y="2144101"/>
            <a:ext cx="4970160" cy="2766566"/>
          </a:xfrm>
          <a:prstGeom prst="rect">
            <a:avLst/>
          </a:prstGeom>
          <a:solidFill>
            <a:schemeClr val="accent3"/>
          </a:solidFill>
          <a:ln w="12700">
            <a:miter lim="400000"/>
          </a:ln>
        </p:spPr>
        <p:txBody>
          <a:bodyPr lIns="0" tIns="0" rIns="0" bIns="0" anchor="ctr"/>
          <a:lstStyle/>
          <a:p>
            <a:endParaRPr/>
          </a:p>
        </p:txBody>
      </p:sp>
      <p:sp>
        <p:nvSpPr>
          <p:cNvPr id="5" name="Rectangle"/>
          <p:cNvSpPr/>
          <p:nvPr/>
        </p:nvSpPr>
        <p:spPr>
          <a:xfrm>
            <a:off x="7221841" y="2144101"/>
            <a:ext cx="4970159" cy="2766566"/>
          </a:xfrm>
          <a:prstGeom prst="rect">
            <a:avLst/>
          </a:prstGeom>
          <a:solidFill>
            <a:schemeClr val="accent3"/>
          </a:solidFill>
          <a:ln w="12700">
            <a:miter lim="400000"/>
          </a:ln>
        </p:spPr>
        <p:txBody>
          <a:bodyPr lIns="0" tIns="0" rIns="0" bIns="0" anchor="ctr"/>
          <a:lstStyle/>
          <a:p>
            <a:endParaRPr/>
          </a:p>
        </p:txBody>
      </p:sp>
      <p:pic>
        <p:nvPicPr>
          <p:cNvPr id="6" name="Picture 9" descr="Picture 9"/>
          <p:cNvPicPr>
            <a:picLocks noChangeAspect="1"/>
          </p:cNvPicPr>
          <p:nvPr/>
        </p:nvPicPr>
        <p:blipFill>
          <a:blip r:embed="rId7"/>
          <a:stretch>
            <a:fillRect/>
          </a:stretch>
        </p:blipFill>
        <p:spPr>
          <a:xfrm>
            <a:off x="0" y="0"/>
            <a:ext cx="12192000" cy="6858000"/>
          </a:xfrm>
          <a:prstGeom prst="rect">
            <a:avLst/>
          </a:prstGeom>
          <a:ln w="12700">
            <a:miter lim="400000"/>
          </a:ln>
        </p:spPr>
      </p:pic>
      <p:pic>
        <p:nvPicPr>
          <p:cNvPr id="7" name="Picture 2" descr="Picture 2"/>
          <p:cNvPicPr>
            <a:picLocks noChangeAspect="1"/>
          </p:cNvPicPr>
          <p:nvPr/>
        </p:nvPicPr>
        <p:blipFill>
          <a:blip r:embed="rId8"/>
          <a:stretch>
            <a:fillRect/>
          </a:stretch>
        </p:blipFill>
        <p:spPr>
          <a:xfrm>
            <a:off x="4970158" y="2766565"/>
            <a:ext cx="2388114" cy="1322835"/>
          </a:xfrm>
          <a:prstGeom prst="rect">
            <a:avLst/>
          </a:prstGeom>
          <a:ln w="12700">
            <a:miter lim="400000"/>
          </a:ln>
        </p:spPr>
      </p:pic>
      <p:sp>
        <p:nvSpPr>
          <p:cNvPr id="8"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9"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8737600" y="5988050"/>
            <a:ext cx="2844800" cy="368301"/>
          </a:xfrm>
          <a:prstGeom prst="rect">
            <a:avLst/>
          </a:prstGeom>
          <a:ln w="12700">
            <a:miter lim="400000"/>
          </a:ln>
        </p:spPr>
        <p:txBody>
          <a:bodyPr wrap="none" lIns="0" tIns="0" rIns="0" bIns="0" anchor="b">
            <a:spAutoFit/>
          </a:bodyPr>
          <a:lstStyle>
            <a:lvl1pP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70" r:id="rId3"/>
    <p:sldLayoutId id="2147483677" r:id="rId4"/>
    <p:sldLayoutId id="2147483683" r:id="rId5"/>
  </p:sldLayoutIdLst>
  <p:transition spd="med"/>
  <p:txStyles>
    <p:titleStyle>
      <a:lvl1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1pPr>
      <a:lvl2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2pPr>
      <a:lvl3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3pPr>
      <a:lvl4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4pPr>
      <a:lvl5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5pPr>
      <a:lvl6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6pPr>
      <a:lvl7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7pPr>
      <a:lvl8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8pPr>
      <a:lvl9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9pPr>
    </p:titleStyle>
    <p:bodyStyle>
      <a:lvl1pPr marL="0" marR="0" indent="0" algn="l" defTabSz="1218803" rtl="0" eaLnBrk="1" latinLnBrk="0" hangingPunct="1">
        <a:lnSpc>
          <a:spcPct val="100000"/>
        </a:lnSpc>
        <a:spcBef>
          <a:spcPts val="700"/>
        </a:spcBef>
        <a:spcAft>
          <a:spcPts val="0"/>
        </a:spcAft>
        <a:buClrTx/>
        <a:buSzTx/>
        <a:buFontTx/>
        <a:buNone/>
        <a:tabLst/>
        <a:defRPr sz="1500" b="0" i="0" u="none" strike="noStrike" cap="none" spc="0" baseline="0">
          <a:solidFill>
            <a:srgbClr val="000000"/>
          </a:solidFill>
          <a:uFillTx/>
          <a:latin typeface="Roboto Medium"/>
          <a:ea typeface="Roboto Medium"/>
          <a:cs typeface="Roboto Medium"/>
          <a:sym typeface="Roboto Medium"/>
        </a:defRPr>
      </a:lvl1pPr>
      <a:lvl2pPr marL="0" marR="0" indent="0" algn="l" defTabSz="1218803" rtl="0" eaLnBrk="1" latinLnBrk="0" hangingPunct="1">
        <a:lnSpc>
          <a:spcPct val="100000"/>
        </a:lnSpc>
        <a:spcBef>
          <a:spcPts val="700"/>
        </a:spcBef>
        <a:spcAft>
          <a:spcPts val="0"/>
        </a:spcAft>
        <a:buClrTx/>
        <a:buSzTx/>
        <a:buFontTx/>
        <a:buNone/>
        <a:tabLst/>
        <a:defRPr sz="1500" b="0" i="0" u="none" strike="noStrike" cap="none" spc="0" baseline="0">
          <a:solidFill>
            <a:srgbClr val="000000"/>
          </a:solidFill>
          <a:uFillTx/>
          <a:latin typeface="Roboto Medium"/>
          <a:ea typeface="Roboto Medium"/>
          <a:cs typeface="Roboto Medium"/>
          <a:sym typeface="Roboto Medium"/>
        </a:defRPr>
      </a:lvl2pPr>
      <a:lvl3pPr marL="0" marR="0" indent="0" algn="l" defTabSz="1218803" rtl="0" eaLnBrk="1" latinLnBrk="0" hangingPunct="1">
        <a:lnSpc>
          <a:spcPct val="100000"/>
        </a:lnSpc>
        <a:spcBef>
          <a:spcPts val="700"/>
        </a:spcBef>
        <a:spcAft>
          <a:spcPts val="0"/>
        </a:spcAft>
        <a:buClrTx/>
        <a:buSzTx/>
        <a:buFontTx/>
        <a:buNone/>
        <a:tabLst/>
        <a:defRPr sz="1500" b="0" i="0" u="none" strike="noStrike" cap="none" spc="0" baseline="0">
          <a:solidFill>
            <a:srgbClr val="000000"/>
          </a:solidFill>
          <a:uFillTx/>
          <a:latin typeface="Roboto Medium"/>
          <a:ea typeface="Roboto Medium"/>
          <a:cs typeface="Roboto Medium"/>
          <a:sym typeface="Roboto Medium"/>
        </a:defRPr>
      </a:lvl3pPr>
      <a:lvl4pPr marL="0" marR="0" indent="0" algn="l" defTabSz="1218803" rtl="0" eaLnBrk="1" latinLnBrk="0" hangingPunct="1">
        <a:lnSpc>
          <a:spcPct val="100000"/>
        </a:lnSpc>
        <a:spcBef>
          <a:spcPts val="700"/>
        </a:spcBef>
        <a:spcAft>
          <a:spcPts val="0"/>
        </a:spcAft>
        <a:buClrTx/>
        <a:buSzTx/>
        <a:buFontTx/>
        <a:buNone/>
        <a:tabLst/>
        <a:defRPr sz="1500" b="0" i="0" u="none" strike="noStrike" cap="none" spc="0" baseline="0">
          <a:solidFill>
            <a:srgbClr val="000000"/>
          </a:solidFill>
          <a:uFillTx/>
          <a:latin typeface="Roboto Medium"/>
          <a:ea typeface="Roboto Medium"/>
          <a:cs typeface="Roboto Medium"/>
          <a:sym typeface="Roboto Medium"/>
        </a:defRPr>
      </a:lvl4pPr>
      <a:lvl5pPr marL="207692" marR="0" indent="-207692" algn="l" defTabSz="1218803" rtl="0" eaLnBrk="1" latinLnBrk="0" hangingPunct="1">
        <a:lnSpc>
          <a:spcPct val="100000"/>
        </a:lnSpc>
        <a:spcBef>
          <a:spcPts val="700"/>
        </a:spcBef>
        <a:spcAft>
          <a:spcPts val="0"/>
        </a:spcAft>
        <a:buClrTx/>
        <a:buSzPct val="100000"/>
        <a:buFontTx/>
        <a:buChar char="•"/>
        <a:tabLst/>
        <a:defRPr sz="1500" b="0" i="0" u="none" strike="noStrike" cap="none" spc="0" baseline="0">
          <a:solidFill>
            <a:srgbClr val="000000"/>
          </a:solidFill>
          <a:uFillTx/>
          <a:latin typeface="Roboto Medium"/>
          <a:ea typeface="Roboto Medium"/>
          <a:cs typeface="Roboto Medium"/>
          <a:sym typeface="Roboto Medium"/>
        </a:defRPr>
      </a:lvl5pPr>
      <a:lvl6pPr marL="387692" marR="0" indent="-207692" algn="l" defTabSz="1218803" rtl="0" eaLnBrk="1" latinLnBrk="0" hangingPunct="1">
        <a:lnSpc>
          <a:spcPct val="100000"/>
        </a:lnSpc>
        <a:spcBef>
          <a:spcPts val="700"/>
        </a:spcBef>
        <a:spcAft>
          <a:spcPts val="0"/>
        </a:spcAft>
        <a:buClrTx/>
        <a:buSzPct val="100000"/>
        <a:buFontTx/>
        <a:buChar char="•"/>
        <a:tabLst/>
        <a:defRPr sz="1500" b="0" i="0" u="none" strike="noStrike" cap="none" spc="0" baseline="0">
          <a:solidFill>
            <a:srgbClr val="000000"/>
          </a:solidFill>
          <a:uFillTx/>
          <a:latin typeface="Roboto Medium"/>
          <a:ea typeface="Roboto Medium"/>
          <a:cs typeface="Roboto Medium"/>
          <a:sym typeface="Roboto Medium"/>
        </a:defRPr>
      </a:lvl6pPr>
      <a:lvl7pPr marL="567692" marR="0" indent="-207692" algn="l" defTabSz="1218803" rtl="0" eaLnBrk="1" latinLnBrk="0" hangingPunct="1">
        <a:lnSpc>
          <a:spcPct val="100000"/>
        </a:lnSpc>
        <a:spcBef>
          <a:spcPts val="700"/>
        </a:spcBef>
        <a:spcAft>
          <a:spcPts val="0"/>
        </a:spcAft>
        <a:buClrTx/>
        <a:buSzPct val="100000"/>
        <a:buFontTx/>
        <a:buChar char="•"/>
        <a:tabLst/>
        <a:defRPr sz="1500" b="0" i="0" u="none" strike="noStrike" cap="none" spc="0" baseline="0">
          <a:solidFill>
            <a:srgbClr val="000000"/>
          </a:solidFill>
          <a:uFillTx/>
          <a:latin typeface="Roboto Medium"/>
          <a:ea typeface="Roboto Medium"/>
          <a:cs typeface="Roboto Medium"/>
          <a:sym typeface="Roboto Medium"/>
        </a:defRPr>
      </a:lvl7pPr>
      <a:lvl8pPr marL="747692" marR="0" indent="-207692" algn="l" defTabSz="1218803" rtl="0" eaLnBrk="1" latinLnBrk="0" hangingPunct="1">
        <a:lnSpc>
          <a:spcPct val="100000"/>
        </a:lnSpc>
        <a:spcBef>
          <a:spcPts val="700"/>
        </a:spcBef>
        <a:spcAft>
          <a:spcPts val="0"/>
        </a:spcAft>
        <a:buClrTx/>
        <a:buSzPct val="100000"/>
        <a:buFontTx/>
        <a:buChar char="•"/>
        <a:tabLst/>
        <a:defRPr sz="1500" b="0" i="0" u="none" strike="noStrike" cap="none" spc="0" baseline="0">
          <a:solidFill>
            <a:srgbClr val="000000"/>
          </a:solidFill>
          <a:uFillTx/>
          <a:latin typeface="Roboto Medium"/>
          <a:ea typeface="Roboto Medium"/>
          <a:cs typeface="Roboto Medium"/>
          <a:sym typeface="Roboto Medium"/>
        </a:defRPr>
      </a:lvl8pPr>
      <a:lvl9pPr marL="927692" marR="0" indent="-207692" algn="l" defTabSz="1218803" rtl="0" eaLnBrk="1" latinLnBrk="0" hangingPunct="1">
        <a:lnSpc>
          <a:spcPct val="100000"/>
        </a:lnSpc>
        <a:spcBef>
          <a:spcPts val="700"/>
        </a:spcBef>
        <a:spcAft>
          <a:spcPts val="0"/>
        </a:spcAft>
        <a:buClrTx/>
        <a:buSzPct val="100000"/>
        <a:buFontTx/>
        <a:buChar char="•"/>
        <a:tabLst/>
        <a:defRPr sz="1500" b="0" i="0" u="none" strike="noStrike" cap="none" spc="0" baseline="0">
          <a:solidFill>
            <a:srgbClr val="000000"/>
          </a:solidFill>
          <a:uFillTx/>
          <a:latin typeface="Roboto Medium"/>
          <a:ea typeface="Roboto Medium"/>
          <a:cs typeface="Roboto Medium"/>
          <a:sym typeface="Roboto Medium"/>
        </a:defRPr>
      </a:lvl9pPr>
    </p:bodyStyle>
    <p:otherStyle>
      <a:lvl1pPr marL="0" marR="0" indent="0"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1pPr>
      <a:lvl2pPr marL="0" marR="0" indent="609448"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2pPr>
      <a:lvl3pPr marL="0" marR="0" indent="1218894"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3pPr>
      <a:lvl4pPr marL="0" marR="0" indent="1828343"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4pPr>
      <a:lvl5pPr marL="0" marR="0" indent="2437789"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5pPr>
      <a:lvl6pPr marL="0" marR="0" indent="3047238"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6pPr>
      <a:lvl7pPr marL="0" marR="0" indent="3656686"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7pPr>
      <a:lvl8pPr marL="0" marR="0" indent="4266133"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8pPr>
      <a:lvl9pPr marL="0" marR="0" indent="4875581"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7"/>
          <p:cNvSpPr txBox="1">
            <a:spLocks noGrp="1"/>
          </p:cNvSpPr>
          <p:nvPr>
            <p:ph type="title"/>
          </p:nvPr>
        </p:nvSpPr>
        <p:spPr>
          <a:xfrm>
            <a:off x="234312" y="255048"/>
            <a:ext cx="11893520" cy="484474"/>
          </a:xfrm>
          <a:prstGeom prst="rect">
            <a:avLst/>
          </a:prstGeom>
        </p:spPr>
        <p:txBody>
          <a:bodyPr>
            <a:normAutofit fontScale="90000"/>
          </a:bodyPr>
          <a:lstStyle/>
          <a:p>
            <a:r>
              <a:rPr lang="en-US" dirty="0">
                <a:latin typeface="Calibri"/>
                <a:cs typeface="Calibri"/>
              </a:rPr>
              <a:t>HFXforPDN.com Patient Assessment Optimization Goals</a:t>
            </a:r>
            <a:br>
              <a:rPr lang="en-US" dirty="0">
                <a:latin typeface="Calibri"/>
                <a:cs typeface="Calibri"/>
              </a:rPr>
            </a:br>
            <a:r>
              <a:rPr lang="en-US" sz="1300" i="0" dirty="0">
                <a:solidFill>
                  <a:srgbClr val="868E96"/>
                </a:solidFill>
                <a:effectLst/>
                <a:latin typeface="Source Sans Pro" panose="020B0503030403020204" pitchFamily="34" charset="0"/>
              </a:rPr>
              <a:t>S004596 V1.0</a:t>
            </a:r>
            <a:br>
              <a:rPr lang="en-US" dirty="0">
                <a:latin typeface="Calibri"/>
                <a:cs typeface="Calibri"/>
              </a:rPr>
            </a:br>
            <a:endParaRPr dirty="0"/>
          </a:p>
        </p:txBody>
      </p:sp>
      <p:sp>
        <p:nvSpPr>
          <p:cNvPr id="3" name="TextBox 2">
            <a:extLst>
              <a:ext uri="{FF2B5EF4-FFF2-40B4-BE49-F238E27FC236}">
                <a16:creationId xmlns:a16="http://schemas.microsoft.com/office/drawing/2014/main" id="{67B00E98-14B5-68C5-102E-1B7EEBF1E10E}"/>
              </a:ext>
            </a:extLst>
          </p:cNvPr>
          <p:cNvSpPr txBox="1"/>
          <p:nvPr/>
        </p:nvSpPr>
        <p:spPr>
          <a:xfrm>
            <a:off x="323531" y="1423741"/>
            <a:ext cx="10321394" cy="2215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1218894" rtl="0" fontAlgn="auto" latinLnBrk="0" hangingPunct="0">
              <a:lnSpc>
                <a:spcPct val="100000"/>
              </a:lnSpc>
              <a:spcBef>
                <a:spcPts val="0"/>
              </a:spcBef>
              <a:spcAft>
                <a:spcPts val="0"/>
              </a:spcAft>
              <a:buClrTx/>
              <a:buSzTx/>
              <a:buFontTx/>
              <a:buAutoNum type="arabicPeriod"/>
              <a:tabLst/>
            </a:pPr>
            <a:r>
              <a:rPr lang="en-US" dirty="0"/>
              <a:t>Increase Conversion Rate on Mobile</a:t>
            </a:r>
          </a:p>
          <a:p>
            <a:pPr marL="457200" marR="0" indent="-457200" algn="l" defTabSz="1218894" rtl="0" fontAlgn="auto" latinLnBrk="0" hangingPunct="0">
              <a:lnSpc>
                <a:spcPct val="100000"/>
              </a:lnSpc>
              <a:spcBef>
                <a:spcPts val="0"/>
              </a:spcBef>
              <a:spcAft>
                <a:spcPts val="0"/>
              </a:spcAft>
              <a:buClrTx/>
              <a:buSzTx/>
              <a:buFontTx/>
              <a:buAutoNum type="arabicPeriod"/>
              <a:tabLst/>
            </a:pPr>
            <a:r>
              <a:rPr kumimoji="0" lang="en-US" sz="2300" b="0" i="0" u="none" strike="noStrike" cap="none" spc="0" normalizeH="0" baseline="0" dirty="0">
                <a:ln>
                  <a:noFill/>
                </a:ln>
                <a:solidFill>
                  <a:srgbClr val="000000"/>
                </a:solidFill>
                <a:effectLst/>
                <a:uFillTx/>
                <a:latin typeface="Roboto Light"/>
                <a:ea typeface="Roboto Light"/>
                <a:cs typeface="Roboto Light"/>
                <a:sym typeface="Roboto Light"/>
              </a:rPr>
              <a:t>Reduce Scrolling to Improve UX Experience</a:t>
            </a:r>
          </a:p>
          <a:p>
            <a:pPr marL="457200" indent="-457200">
              <a:buFontTx/>
              <a:buAutoNum type="arabicPeriod"/>
            </a:pPr>
            <a:r>
              <a:rPr lang="en-US" dirty="0"/>
              <a:t>Generate Pull Through by Showing Positive Outcomes of Patients</a:t>
            </a:r>
          </a:p>
          <a:p>
            <a:pPr marL="457200" indent="-457200">
              <a:buFontTx/>
              <a:buAutoNum type="arabicPeriod"/>
            </a:pPr>
            <a:r>
              <a:rPr lang="en-US" dirty="0"/>
              <a:t>Update Branding to Consumer Friendly Look/Feel</a:t>
            </a:r>
          </a:p>
          <a:p>
            <a:pPr marL="457200" indent="-457200">
              <a:buFontTx/>
              <a:buAutoNum type="arabicPeriod"/>
            </a:pPr>
            <a:r>
              <a:rPr lang="en-US" dirty="0"/>
              <a:t>Simplify Copy</a:t>
            </a:r>
          </a:p>
          <a:p>
            <a:pPr marL="457200" marR="0" indent="-457200" algn="l" defTabSz="1218894" rtl="0" fontAlgn="auto" latinLnBrk="0" hangingPunct="0">
              <a:lnSpc>
                <a:spcPct val="100000"/>
              </a:lnSpc>
              <a:spcBef>
                <a:spcPts val="0"/>
              </a:spcBef>
              <a:spcAft>
                <a:spcPts val="0"/>
              </a:spcAft>
              <a:buClrTx/>
              <a:buSzTx/>
              <a:buFontTx/>
              <a:buAutoNum type="arabicPeriod"/>
              <a:tabLst/>
            </a:pPr>
            <a:endParaRPr kumimoji="0" lang="en-US" sz="2300" b="0" i="0" u="none" strike="noStrike" cap="none" spc="0" normalizeH="0" baseline="0" dirty="0">
              <a:ln>
                <a:noFill/>
              </a:ln>
              <a:solidFill>
                <a:srgbClr val="000000"/>
              </a:solidFill>
              <a:effectLst/>
              <a:uFillTx/>
              <a:latin typeface="Roboto Light"/>
              <a:ea typeface="Roboto Light"/>
              <a:cs typeface="Roboto Light"/>
              <a:sym typeface="Roboto Light"/>
            </a:endParaRPr>
          </a:p>
        </p:txBody>
      </p:sp>
    </p:spTree>
    <p:extLst>
      <p:ext uri="{BB962C8B-B14F-4D97-AF65-F5344CB8AC3E}">
        <p14:creationId xmlns:p14="http://schemas.microsoft.com/office/powerpoint/2010/main" val="38647341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7"/>
          <p:cNvSpPr txBox="1">
            <a:spLocks noGrp="1"/>
          </p:cNvSpPr>
          <p:nvPr>
            <p:ph type="title"/>
          </p:nvPr>
        </p:nvSpPr>
        <p:spPr>
          <a:xfrm>
            <a:off x="234312" y="255048"/>
            <a:ext cx="11893520" cy="484474"/>
          </a:xfrm>
          <a:prstGeom prst="rect">
            <a:avLst/>
          </a:prstGeom>
        </p:spPr>
        <p:txBody>
          <a:bodyPr>
            <a:normAutofit/>
          </a:bodyPr>
          <a:lstStyle/>
          <a:p>
            <a:r>
              <a:rPr lang="en-US" dirty="0">
                <a:latin typeface="Calibri"/>
                <a:cs typeface="Calibri"/>
              </a:rPr>
              <a:t>HFXforPDN.com Patient Assessment</a:t>
            </a:r>
            <a:endParaRPr dirty="0"/>
          </a:p>
        </p:txBody>
      </p:sp>
      <p:sp>
        <p:nvSpPr>
          <p:cNvPr id="2" name="TextBox 1">
            <a:extLst>
              <a:ext uri="{FF2B5EF4-FFF2-40B4-BE49-F238E27FC236}">
                <a16:creationId xmlns:a16="http://schemas.microsoft.com/office/drawing/2014/main" id="{B344400D-3990-5704-DBF9-6273E6360C45}"/>
              </a:ext>
            </a:extLst>
          </p:cNvPr>
          <p:cNvSpPr txBox="1"/>
          <p:nvPr/>
        </p:nvSpPr>
        <p:spPr>
          <a:xfrm>
            <a:off x="171007" y="1137699"/>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Current</a:t>
            </a:r>
          </a:p>
        </p:txBody>
      </p:sp>
      <p:sp>
        <p:nvSpPr>
          <p:cNvPr id="3" name="TextBox 2">
            <a:extLst>
              <a:ext uri="{FF2B5EF4-FFF2-40B4-BE49-F238E27FC236}">
                <a16:creationId xmlns:a16="http://schemas.microsoft.com/office/drawing/2014/main" id="{4A9515D4-FCC7-2BE5-7266-FBE53CECF9A8}"/>
              </a:ext>
            </a:extLst>
          </p:cNvPr>
          <p:cNvSpPr txBox="1"/>
          <p:nvPr/>
        </p:nvSpPr>
        <p:spPr>
          <a:xfrm>
            <a:off x="3750873" y="1086687"/>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New</a:t>
            </a:r>
          </a:p>
        </p:txBody>
      </p:sp>
      <p:pic>
        <p:nvPicPr>
          <p:cNvPr id="8" name="Picture 7" descr="A screenshot of a phone&#10;&#10;Description automatically generated">
            <a:extLst>
              <a:ext uri="{FF2B5EF4-FFF2-40B4-BE49-F238E27FC236}">
                <a16:creationId xmlns:a16="http://schemas.microsoft.com/office/drawing/2014/main" id="{CB873B69-6365-613E-A9CE-22C571B009F5}"/>
              </a:ext>
            </a:extLst>
          </p:cNvPr>
          <p:cNvPicPr>
            <a:picLocks noChangeAspect="1"/>
          </p:cNvPicPr>
          <p:nvPr/>
        </p:nvPicPr>
        <p:blipFill rotWithShape="1">
          <a:blip r:embed="rId3">
            <a:extLst>
              <a:ext uri="{28A0092B-C50C-407E-A947-70E740481C1C}">
                <a14:useLocalDpi xmlns:a14="http://schemas.microsoft.com/office/drawing/2010/main" val="0"/>
              </a:ext>
            </a:extLst>
          </a:blip>
          <a:srcRect t="7406" r="-2809" b="16206"/>
          <a:stretch/>
        </p:blipFill>
        <p:spPr>
          <a:xfrm>
            <a:off x="372387" y="1749079"/>
            <a:ext cx="2623908" cy="4229690"/>
          </a:xfrm>
          <a:prstGeom prst="rect">
            <a:avLst/>
          </a:prstGeom>
        </p:spPr>
      </p:pic>
      <p:pic>
        <p:nvPicPr>
          <p:cNvPr id="10" name="Picture 9">
            <a:extLst>
              <a:ext uri="{FF2B5EF4-FFF2-40B4-BE49-F238E27FC236}">
                <a16:creationId xmlns:a16="http://schemas.microsoft.com/office/drawing/2014/main" id="{893F2ABE-5252-1760-AB84-E511B9581599}"/>
              </a:ext>
            </a:extLst>
          </p:cNvPr>
          <p:cNvPicPr>
            <a:picLocks noChangeAspect="1"/>
          </p:cNvPicPr>
          <p:nvPr/>
        </p:nvPicPr>
        <p:blipFill rotWithShape="1">
          <a:blip r:embed="rId4"/>
          <a:srcRect r="3213"/>
          <a:stretch/>
        </p:blipFill>
        <p:spPr>
          <a:xfrm>
            <a:off x="3715460" y="1506366"/>
            <a:ext cx="2839841" cy="5096586"/>
          </a:xfrm>
          <a:prstGeom prst="rect">
            <a:avLst/>
          </a:prstGeom>
        </p:spPr>
      </p:pic>
    </p:spTree>
    <p:extLst>
      <p:ext uri="{BB962C8B-B14F-4D97-AF65-F5344CB8AC3E}">
        <p14:creationId xmlns:p14="http://schemas.microsoft.com/office/powerpoint/2010/main" val="3974984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7"/>
          <p:cNvSpPr txBox="1">
            <a:spLocks noGrp="1"/>
          </p:cNvSpPr>
          <p:nvPr>
            <p:ph type="title"/>
          </p:nvPr>
        </p:nvSpPr>
        <p:spPr>
          <a:xfrm>
            <a:off x="234312" y="255048"/>
            <a:ext cx="11893520" cy="484474"/>
          </a:xfrm>
          <a:prstGeom prst="rect">
            <a:avLst/>
          </a:prstGeom>
        </p:spPr>
        <p:txBody>
          <a:bodyPr>
            <a:normAutofit/>
          </a:bodyPr>
          <a:lstStyle/>
          <a:p>
            <a:r>
              <a:rPr lang="en-US" dirty="0">
                <a:latin typeface="Calibri"/>
                <a:cs typeface="Calibri"/>
              </a:rPr>
              <a:t>HFXforPDN.com Patient Assessment</a:t>
            </a:r>
            <a:endParaRPr dirty="0"/>
          </a:p>
        </p:txBody>
      </p:sp>
      <p:sp>
        <p:nvSpPr>
          <p:cNvPr id="3" name="TextBox 2">
            <a:extLst>
              <a:ext uri="{FF2B5EF4-FFF2-40B4-BE49-F238E27FC236}">
                <a16:creationId xmlns:a16="http://schemas.microsoft.com/office/drawing/2014/main" id="{4A9515D4-FCC7-2BE5-7266-FBE53CECF9A8}"/>
              </a:ext>
            </a:extLst>
          </p:cNvPr>
          <p:cNvSpPr txBox="1"/>
          <p:nvPr/>
        </p:nvSpPr>
        <p:spPr>
          <a:xfrm>
            <a:off x="358726" y="1012345"/>
            <a:ext cx="3151163"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New </a:t>
            </a:r>
            <a:r>
              <a:rPr kumimoji="0" lang="en-US" sz="2300" b="1" i="0" u="none" strike="noStrike" cap="none" spc="0" normalizeH="0" baseline="0" dirty="0">
                <a:ln>
                  <a:noFill/>
                </a:ln>
                <a:solidFill>
                  <a:srgbClr val="000000"/>
                </a:solidFill>
                <a:effectLst/>
                <a:uFillTx/>
                <a:latin typeface="Roboto Light"/>
                <a:ea typeface="Roboto Light"/>
                <a:cs typeface="Roboto Light"/>
                <a:sym typeface="Wingdings" panose="05000000000000000000" pitchFamily="2" charset="2"/>
              </a:rPr>
              <a:t> if answer is yes</a:t>
            </a:r>
            <a:endPar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endParaRPr>
          </a:p>
        </p:txBody>
      </p:sp>
      <p:pic>
        <p:nvPicPr>
          <p:cNvPr id="5" name="Picture 4">
            <a:extLst>
              <a:ext uri="{FF2B5EF4-FFF2-40B4-BE49-F238E27FC236}">
                <a16:creationId xmlns:a16="http://schemas.microsoft.com/office/drawing/2014/main" id="{270374B2-D633-3BF2-A819-2B9C443F6490}"/>
              </a:ext>
            </a:extLst>
          </p:cNvPr>
          <p:cNvPicPr>
            <a:picLocks noChangeAspect="1"/>
          </p:cNvPicPr>
          <p:nvPr/>
        </p:nvPicPr>
        <p:blipFill rotWithShape="1">
          <a:blip r:embed="rId3"/>
          <a:srcRect l="4878" r="1958"/>
          <a:stretch/>
        </p:blipFill>
        <p:spPr>
          <a:xfrm>
            <a:off x="492370" y="1731442"/>
            <a:ext cx="2769017" cy="4820323"/>
          </a:xfrm>
          <a:prstGeom prst="rect">
            <a:avLst/>
          </a:prstGeom>
        </p:spPr>
      </p:pic>
      <p:sp>
        <p:nvSpPr>
          <p:cNvPr id="6" name="TextBox 5">
            <a:extLst>
              <a:ext uri="{FF2B5EF4-FFF2-40B4-BE49-F238E27FC236}">
                <a16:creationId xmlns:a16="http://schemas.microsoft.com/office/drawing/2014/main" id="{49938D75-F5DF-DE1C-66F5-2E870796548B}"/>
              </a:ext>
            </a:extLst>
          </p:cNvPr>
          <p:cNvSpPr txBox="1"/>
          <p:nvPr/>
        </p:nvSpPr>
        <p:spPr>
          <a:xfrm>
            <a:off x="4814486" y="1534495"/>
            <a:ext cx="3535027" cy="2923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0" i="0" u="none" strike="noStrike" cap="none" spc="0" normalizeH="0" baseline="0" dirty="0">
                <a:ln>
                  <a:noFill/>
                </a:ln>
                <a:solidFill>
                  <a:srgbClr val="FF0000"/>
                </a:solidFill>
                <a:effectLst/>
                <a:uFillTx/>
                <a:latin typeface="Roboto Light"/>
                <a:ea typeface="Roboto Light"/>
                <a:cs typeface="Roboto Light"/>
                <a:sym typeface="Roboto Light"/>
              </a:rPr>
              <a:t>Please note we’re space constrained to fit this screen on mobile and don’t have room to cite the studies however these claims on are also on the website and the patients can see the sources there. </a:t>
            </a:r>
          </a:p>
        </p:txBody>
      </p:sp>
      <p:sp>
        <p:nvSpPr>
          <p:cNvPr id="2" name="TextBox 1">
            <a:extLst>
              <a:ext uri="{FF2B5EF4-FFF2-40B4-BE49-F238E27FC236}">
                <a16:creationId xmlns:a16="http://schemas.microsoft.com/office/drawing/2014/main" id="{58DDE626-8974-3A1F-094E-05651A4037E4}"/>
              </a:ext>
            </a:extLst>
          </p:cNvPr>
          <p:cNvSpPr txBox="1"/>
          <p:nvPr/>
        </p:nvSpPr>
        <p:spPr>
          <a:xfrm>
            <a:off x="1226532" y="3822172"/>
            <a:ext cx="358795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8894"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highlight>
                  <a:srgbClr val="FFFF00"/>
                </a:highlight>
                <a:uFillTx/>
                <a:latin typeface="Roboto Light"/>
                <a:ea typeface="Roboto Light"/>
                <a:cs typeface="Roboto Light"/>
                <a:sym typeface="Roboto Light"/>
              </a:rPr>
              <a:t>Improved feeling in feet</a:t>
            </a:r>
          </a:p>
        </p:txBody>
      </p:sp>
      <p:sp>
        <p:nvSpPr>
          <p:cNvPr id="4" name="TextBox 3">
            <a:extLst>
              <a:ext uri="{FF2B5EF4-FFF2-40B4-BE49-F238E27FC236}">
                <a16:creationId xmlns:a16="http://schemas.microsoft.com/office/drawing/2014/main" id="{B2862BDE-0D74-4E8F-7E8A-4BBE9D30EF2F}"/>
              </a:ext>
            </a:extLst>
          </p:cNvPr>
          <p:cNvSpPr txBox="1"/>
          <p:nvPr/>
        </p:nvSpPr>
        <p:spPr>
          <a:xfrm>
            <a:off x="1326466" y="4358157"/>
            <a:ext cx="358795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8894"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highlight>
                  <a:srgbClr val="FFFF00"/>
                </a:highlight>
                <a:uFillTx/>
                <a:latin typeface="Roboto Light"/>
                <a:ea typeface="Roboto Light"/>
                <a:cs typeface="Roboto Light"/>
                <a:sym typeface="Roboto Light"/>
              </a:rPr>
              <a:t>Better</a:t>
            </a:r>
          </a:p>
        </p:txBody>
      </p:sp>
      <p:sp>
        <p:nvSpPr>
          <p:cNvPr id="7" name="TextBox 6">
            <a:extLst>
              <a:ext uri="{FF2B5EF4-FFF2-40B4-BE49-F238E27FC236}">
                <a16:creationId xmlns:a16="http://schemas.microsoft.com/office/drawing/2014/main" id="{E2ADBAB7-BC60-364D-77A0-928C1C47883F}"/>
              </a:ext>
            </a:extLst>
          </p:cNvPr>
          <p:cNvSpPr txBox="1"/>
          <p:nvPr/>
        </p:nvSpPr>
        <p:spPr>
          <a:xfrm>
            <a:off x="2293927" y="3408763"/>
            <a:ext cx="25205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8894"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highlight>
                  <a:srgbClr val="FFFF00"/>
                </a:highlight>
                <a:uFillTx/>
                <a:latin typeface="Roboto Light"/>
                <a:ea typeface="Roboto Light"/>
                <a:cs typeface="Roboto Light"/>
                <a:sym typeface="Roboto Light"/>
              </a:rPr>
              <a:t>from diabetic neuropathy pain</a:t>
            </a:r>
          </a:p>
        </p:txBody>
      </p:sp>
      <p:sp>
        <p:nvSpPr>
          <p:cNvPr id="8" name="TextBox 7">
            <a:extLst>
              <a:ext uri="{FF2B5EF4-FFF2-40B4-BE49-F238E27FC236}">
                <a16:creationId xmlns:a16="http://schemas.microsoft.com/office/drawing/2014/main" id="{F518C394-400E-8451-A2C9-381699D0117F}"/>
              </a:ext>
            </a:extLst>
          </p:cNvPr>
          <p:cNvSpPr txBox="1"/>
          <p:nvPr/>
        </p:nvSpPr>
        <p:spPr>
          <a:xfrm>
            <a:off x="2686169" y="2780990"/>
            <a:ext cx="401805"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8894"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highlight>
                  <a:srgbClr val="FFFF00"/>
                </a:highlight>
                <a:uFillTx/>
                <a:latin typeface="Roboto Light"/>
                <a:ea typeface="Roboto Light"/>
                <a:cs typeface="Roboto Light"/>
                <a:sym typeface="Roboto Light"/>
              </a:rPr>
              <a:t>1-2</a:t>
            </a:r>
          </a:p>
        </p:txBody>
      </p:sp>
    </p:spTree>
    <p:extLst>
      <p:ext uri="{BB962C8B-B14F-4D97-AF65-F5344CB8AC3E}">
        <p14:creationId xmlns:p14="http://schemas.microsoft.com/office/powerpoint/2010/main" val="26542846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7"/>
          <p:cNvSpPr txBox="1">
            <a:spLocks noGrp="1"/>
          </p:cNvSpPr>
          <p:nvPr>
            <p:ph type="title"/>
          </p:nvPr>
        </p:nvSpPr>
        <p:spPr>
          <a:xfrm>
            <a:off x="234312" y="255048"/>
            <a:ext cx="11893520" cy="484474"/>
          </a:xfrm>
          <a:prstGeom prst="rect">
            <a:avLst/>
          </a:prstGeom>
        </p:spPr>
        <p:txBody>
          <a:bodyPr>
            <a:normAutofit/>
          </a:bodyPr>
          <a:lstStyle/>
          <a:p>
            <a:r>
              <a:rPr lang="en-US" dirty="0">
                <a:latin typeface="Calibri"/>
                <a:cs typeface="Calibri"/>
              </a:rPr>
              <a:t>HFXforPDN.com Patient Assessment</a:t>
            </a:r>
            <a:endParaRPr dirty="0"/>
          </a:p>
        </p:txBody>
      </p:sp>
      <p:sp>
        <p:nvSpPr>
          <p:cNvPr id="2" name="TextBox 1">
            <a:extLst>
              <a:ext uri="{FF2B5EF4-FFF2-40B4-BE49-F238E27FC236}">
                <a16:creationId xmlns:a16="http://schemas.microsoft.com/office/drawing/2014/main" id="{B344400D-3990-5704-DBF9-6273E6360C45}"/>
              </a:ext>
            </a:extLst>
          </p:cNvPr>
          <p:cNvSpPr txBox="1"/>
          <p:nvPr/>
        </p:nvSpPr>
        <p:spPr>
          <a:xfrm>
            <a:off x="171007" y="1137699"/>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Current</a:t>
            </a:r>
          </a:p>
        </p:txBody>
      </p:sp>
      <p:sp>
        <p:nvSpPr>
          <p:cNvPr id="3" name="TextBox 2">
            <a:extLst>
              <a:ext uri="{FF2B5EF4-FFF2-40B4-BE49-F238E27FC236}">
                <a16:creationId xmlns:a16="http://schemas.microsoft.com/office/drawing/2014/main" id="{4A9515D4-FCC7-2BE5-7266-FBE53CECF9A8}"/>
              </a:ext>
            </a:extLst>
          </p:cNvPr>
          <p:cNvSpPr txBox="1"/>
          <p:nvPr/>
        </p:nvSpPr>
        <p:spPr>
          <a:xfrm>
            <a:off x="3750873" y="1086687"/>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New</a:t>
            </a:r>
          </a:p>
        </p:txBody>
      </p:sp>
      <p:pic>
        <p:nvPicPr>
          <p:cNvPr id="5" name="Picture 4" descr="A screenshot of a phone&#10;&#10;Description automatically generated">
            <a:extLst>
              <a:ext uri="{FF2B5EF4-FFF2-40B4-BE49-F238E27FC236}">
                <a16:creationId xmlns:a16="http://schemas.microsoft.com/office/drawing/2014/main" id="{8439E63B-E446-1828-C329-53ECBC1C62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66" b="24076"/>
          <a:stretch/>
        </p:blipFill>
        <p:spPr>
          <a:xfrm>
            <a:off x="310909" y="1754082"/>
            <a:ext cx="2839842" cy="4331723"/>
          </a:xfrm>
          <a:prstGeom prst="rect">
            <a:avLst/>
          </a:prstGeom>
        </p:spPr>
      </p:pic>
      <p:pic>
        <p:nvPicPr>
          <p:cNvPr id="7" name="Picture 6">
            <a:extLst>
              <a:ext uri="{FF2B5EF4-FFF2-40B4-BE49-F238E27FC236}">
                <a16:creationId xmlns:a16="http://schemas.microsoft.com/office/drawing/2014/main" id="{67248DB7-5C2D-3B7E-ACF4-4C8E73E518DE}"/>
              </a:ext>
            </a:extLst>
          </p:cNvPr>
          <p:cNvPicPr>
            <a:picLocks noChangeAspect="1"/>
          </p:cNvPicPr>
          <p:nvPr/>
        </p:nvPicPr>
        <p:blipFill>
          <a:blip r:embed="rId4"/>
          <a:stretch>
            <a:fillRect/>
          </a:stretch>
        </p:blipFill>
        <p:spPr>
          <a:xfrm>
            <a:off x="3961600" y="1530753"/>
            <a:ext cx="2622277" cy="4543549"/>
          </a:xfrm>
          <a:prstGeom prst="rect">
            <a:avLst/>
          </a:prstGeom>
        </p:spPr>
      </p:pic>
    </p:spTree>
    <p:extLst>
      <p:ext uri="{BB962C8B-B14F-4D97-AF65-F5344CB8AC3E}">
        <p14:creationId xmlns:p14="http://schemas.microsoft.com/office/powerpoint/2010/main" val="33705805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7"/>
          <p:cNvSpPr txBox="1">
            <a:spLocks noGrp="1"/>
          </p:cNvSpPr>
          <p:nvPr>
            <p:ph type="title"/>
          </p:nvPr>
        </p:nvSpPr>
        <p:spPr>
          <a:xfrm>
            <a:off x="234312" y="255048"/>
            <a:ext cx="11893520" cy="484474"/>
          </a:xfrm>
          <a:prstGeom prst="rect">
            <a:avLst/>
          </a:prstGeom>
        </p:spPr>
        <p:txBody>
          <a:bodyPr>
            <a:normAutofit/>
          </a:bodyPr>
          <a:lstStyle/>
          <a:p>
            <a:r>
              <a:rPr lang="en-US" dirty="0">
                <a:latin typeface="Calibri"/>
                <a:cs typeface="Calibri"/>
              </a:rPr>
              <a:t>HFXforPDN.com Patient Assessment</a:t>
            </a:r>
            <a:endParaRPr dirty="0"/>
          </a:p>
        </p:txBody>
      </p:sp>
      <p:sp>
        <p:nvSpPr>
          <p:cNvPr id="2" name="TextBox 1">
            <a:extLst>
              <a:ext uri="{FF2B5EF4-FFF2-40B4-BE49-F238E27FC236}">
                <a16:creationId xmlns:a16="http://schemas.microsoft.com/office/drawing/2014/main" id="{B344400D-3990-5704-DBF9-6273E6360C45}"/>
              </a:ext>
            </a:extLst>
          </p:cNvPr>
          <p:cNvSpPr txBox="1"/>
          <p:nvPr/>
        </p:nvSpPr>
        <p:spPr>
          <a:xfrm>
            <a:off x="171007" y="1137699"/>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Current</a:t>
            </a:r>
          </a:p>
        </p:txBody>
      </p:sp>
      <p:sp>
        <p:nvSpPr>
          <p:cNvPr id="3" name="TextBox 2">
            <a:extLst>
              <a:ext uri="{FF2B5EF4-FFF2-40B4-BE49-F238E27FC236}">
                <a16:creationId xmlns:a16="http://schemas.microsoft.com/office/drawing/2014/main" id="{4A9515D4-FCC7-2BE5-7266-FBE53CECF9A8}"/>
              </a:ext>
            </a:extLst>
          </p:cNvPr>
          <p:cNvSpPr txBox="1"/>
          <p:nvPr/>
        </p:nvSpPr>
        <p:spPr>
          <a:xfrm>
            <a:off x="6181072" y="1145242"/>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New</a:t>
            </a:r>
          </a:p>
        </p:txBody>
      </p:sp>
      <p:pic>
        <p:nvPicPr>
          <p:cNvPr id="6" name="Picture 5">
            <a:extLst>
              <a:ext uri="{FF2B5EF4-FFF2-40B4-BE49-F238E27FC236}">
                <a16:creationId xmlns:a16="http://schemas.microsoft.com/office/drawing/2014/main" id="{0A25F4AF-AE48-ECCB-12E1-149EA641CCB1}"/>
              </a:ext>
            </a:extLst>
          </p:cNvPr>
          <p:cNvPicPr>
            <a:picLocks noChangeAspect="1"/>
          </p:cNvPicPr>
          <p:nvPr/>
        </p:nvPicPr>
        <p:blipFill rotWithShape="1">
          <a:blip r:embed="rId3"/>
          <a:srcRect l="3837"/>
          <a:stretch/>
        </p:blipFill>
        <p:spPr>
          <a:xfrm>
            <a:off x="6631738" y="1591516"/>
            <a:ext cx="2839842" cy="5077534"/>
          </a:xfrm>
          <a:prstGeom prst="rect">
            <a:avLst/>
          </a:prstGeom>
        </p:spPr>
      </p:pic>
      <p:pic>
        <p:nvPicPr>
          <p:cNvPr id="9" name="Picture 8" descr="A screenshot of a phone&#10;&#10;Description automatically generated">
            <a:extLst>
              <a:ext uri="{FF2B5EF4-FFF2-40B4-BE49-F238E27FC236}">
                <a16:creationId xmlns:a16="http://schemas.microsoft.com/office/drawing/2014/main" id="{45C94DA9-2869-8DB7-4F72-4532E49EAF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065" b="16639"/>
          <a:stretch/>
        </p:blipFill>
        <p:spPr>
          <a:xfrm>
            <a:off x="370529" y="1583973"/>
            <a:ext cx="3030033" cy="5077534"/>
          </a:xfrm>
          <a:prstGeom prst="rect">
            <a:avLst/>
          </a:prstGeom>
        </p:spPr>
      </p:pic>
      <p:pic>
        <p:nvPicPr>
          <p:cNvPr id="11" name="Picture 10" descr="A screenshot of a phone&#10;&#10;Description automatically generated">
            <a:extLst>
              <a:ext uri="{FF2B5EF4-FFF2-40B4-BE49-F238E27FC236}">
                <a16:creationId xmlns:a16="http://schemas.microsoft.com/office/drawing/2014/main" id="{7F6C265C-5F31-48CE-E863-DB4AE82CC0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410" b="22051"/>
          <a:stretch/>
        </p:blipFill>
        <p:spPr>
          <a:xfrm>
            <a:off x="3115507" y="2723061"/>
            <a:ext cx="3163373" cy="3945989"/>
          </a:xfrm>
          <a:prstGeom prst="rect">
            <a:avLst/>
          </a:prstGeom>
        </p:spPr>
      </p:pic>
    </p:spTree>
    <p:extLst>
      <p:ext uri="{BB962C8B-B14F-4D97-AF65-F5344CB8AC3E}">
        <p14:creationId xmlns:p14="http://schemas.microsoft.com/office/powerpoint/2010/main" val="40185843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7"/>
          <p:cNvSpPr txBox="1">
            <a:spLocks noGrp="1"/>
          </p:cNvSpPr>
          <p:nvPr>
            <p:ph type="title"/>
          </p:nvPr>
        </p:nvSpPr>
        <p:spPr>
          <a:xfrm>
            <a:off x="234312" y="255048"/>
            <a:ext cx="11893520" cy="484474"/>
          </a:xfrm>
          <a:prstGeom prst="rect">
            <a:avLst/>
          </a:prstGeom>
        </p:spPr>
        <p:txBody>
          <a:bodyPr>
            <a:normAutofit/>
          </a:bodyPr>
          <a:lstStyle/>
          <a:p>
            <a:r>
              <a:rPr lang="en-US" dirty="0">
                <a:latin typeface="Calibri"/>
                <a:cs typeface="Calibri"/>
              </a:rPr>
              <a:t>HFXforPDN.com Patient Assessment</a:t>
            </a:r>
            <a:endParaRPr dirty="0"/>
          </a:p>
        </p:txBody>
      </p:sp>
      <p:sp>
        <p:nvSpPr>
          <p:cNvPr id="2" name="TextBox 1">
            <a:extLst>
              <a:ext uri="{FF2B5EF4-FFF2-40B4-BE49-F238E27FC236}">
                <a16:creationId xmlns:a16="http://schemas.microsoft.com/office/drawing/2014/main" id="{B344400D-3990-5704-DBF9-6273E6360C45}"/>
              </a:ext>
            </a:extLst>
          </p:cNvPr>
          <p:cNvSpPr txBox="1"/>
          <p:nvPr/>
        </p:nvSpPr>
        <p:spPr>
          <a:xfrm>
            <a:off x="171007" y="1137699"/>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Current</a:t>
            </a:r>
          </a:p>
        </p:txBody>
      </p:sp>
      <p:sp>
        <p:nvSpPr>
          <p:cNvPr id="3" name="TextBox 2">
            <a:extLst>
              <a:ext uri="{FF2B5EF4-FFF2-40B4-BE49-F238E27FC236}">
                <a16:creationId xmlns:a16="http://schemas.microsoft.com/office/drawing/2014/main" id="{4A9515D4-FCC7-2BE5-7266-FBE53CECF9A8}"/>
              </a:ext>
            </a:extLst>
          </p:cNvPr>
          <p:cNvSpPr txBox="1"/>
          <p:nvPr/>
        </p:nvSpPr>
        <p:spPr>
          <a:xfrm>
            <a:off x="3979478" y="1042060"/>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New</a:t>
            </a:r>
          </a:p>
        </p:txBody>
      </p:sp>
      <p:pic>
        <p:nvPicPr>
          <p:cNvPr id="5" name="Picture 4">
            <a:extLst>
              <a:ext uri="{FF2B5EF4-FFF2-40B4-BE49-F238E27FC236}">
                <a16:creationId xmlns:a16="http://schemas.microsoft.com/office/drawing/2014/main" id="{8F005565-FF59-6964-129B-6261DF4A44CC}"/>
              </a:ext>
            </a:extLst>
          </p:cNvPr>
          <p:cNvPicPr>
            <a:picLocks noChangeAspect="1"/>
          </p:cNvPicPr>
          <p:nvPr/>
        </p:nvPicPr>
        <p:blipFill rotWithShape="1">
          <a:blip r:embed="rId3"/>
          <a:srcRect r="-2095" b="6374"/>
          <a:stretch/>
        </p:blipFill>
        <p:spPr>
          <a:xfrm>
            <a:off x="3979478" y="1694048"/>
            <a:ext cx="2927496" cy="4851996"/>
          </a:xfrm>
          <a:prstGeom prst="rect">
            <a:avLst/>
          </a:prstGeom>
        </p:spPr>
      </p:pic>
      <p:pic>
        <p:nvPicPr>
          <p:cNvPr id="8" name="Picture 7" descr="A screenshot of a phone&#10;&#10;Description automatically generated">
            <a:extLst>
              <a:ext uri="{FF2B5EF4-FFF2-40B4-BE49-F238E27FC236}">
                <a16:creationId xmlns:a16="http://schemas.microsoft.com/office/drawing/2014/main" id="{01040DAE-9DC6-B015-4F36-E15C5DC2A4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6703" r="-1" b="18581"/>
          <a:stretch/>
        </p:blipFill>
        <p:spPr>
          <a:xfrm>
            <a:off x="427650" y="1694048"/>
            <a:ext cx="2927496" cy="4741921"/>
          </a:xfrm>
          <a:prstGeom prst="rect">
            <a:avLst/>
          </a:prstGeom>
        </p:spPr>
      </p:pic>
    </p:spTree>
    <p:extLst>
      <p:ext uri="{BB962C8B-B14F-4D97-AF65-F5344CB8AC3E}">
        <p14:creationId xmlns:p14="http://schemas.microsoft.com/office/powerpoint/2010/main" val="2167841053"/>
      </p:ext>
    </p:extLst>
  </p:cSld>
  <p:clrMapOvr>
    <a:masterClrMapping/>
  </p:clrMapOvr>
  <p:transition spd="med"/>
</p:sld>
</file>

<file path=ppt/theme/theme1.xml><?xml version="1.0" encoding="utf-8"?>
<a:theme xmlns:a="http://schemas.openxmlformats.org/drawingml/2006/main" name="nevro">
  <a:themeElements>
    <a:clrScheme name="nevro">
      <a:dk1>
        <a:srgbClr val="000000"/>
      </a:dk1>
      <a:lt1>
        <a:srgbClr val="FFFFFF"/>
      </a:lt1>
      <a:dk2>
        <a:srgbClr val="A7A7A7"/>
      </a:dk2>
      <a:lt2>
        <a:srgbClr val="535353"/>
      </a:lt2>
      <a:accent1>
        <a:srgbClr val="004C9D"/>
      </a:accent1>
      <a:accent2>
        <a:srgbClr val="00A9E0"/>
      </a:accent2>
      <a:accent3>
        <a:srgbClr val="FC4D0F"/>
      </a:accent3>
      <a:accent4>
        <a:srgbClr val="9A1CA0"/>
      </a:accent4>
      <a:accent5>
        <a:srgbClr val="F2A900"/>
      </a:accent5>
      <a:accent6>
        <a:srgbClr val="509F33"/>
      </a:accent6>
      <a:hlink>
        <a:srgbClr val="0000FF"/>
      </a:hlink>
      <a:folHlink>
        <a:srgbClr val="FF00FF"/>
      </a:folHlink>
    </a:clrScheme>
    <a:fontScheme name="nevro">
      <a:majorFont>
        <a:latin typeface="Helvetica"/>
        <a:ea typeface="Helvetica"/>
        <a:cs typeface="Helvetica"/>
      </a:majorFont>
      <a:minorFont>
        <a:latin typeface="Calibri"/>
        <a:ea typeface="Calibri"/>
        <a:cs typeface="Calibri"/>
      </a:minorFont>
    </a:fontScheme>
    <a:fmtScheme name="nevr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2024 Nevro PPT Template JD 041024" id="{6B3487C7-AF47-479C-A01D-3C52D8062314}" vid="{56FA903A-DE2D-4BED-8B3E-4A81DEFD24DC}"/>
    </a:ext>
  </a:extLst>
</a:theme>
</file>

<file path=ppt/theme/theme2.xml><?xml version="1.0" encoding="utf-8"?>
<a:theme xmlns:a="http://schemas.openxmlformats.org/drawingml/2006/main" name="nevro">
  <a:themeElements>
    <a:clrScheme name="nevro">
      <a:dk1>
        <a:srgbClr val="000000"/>
      </a:dk1>
      <a:lt1>
        <a:srgbClr val="FFFFFF"/>
      </a:lt1>
      <a:dk2>
        <a:srgbClr val="A7A7A7"/>
      </a:dk2>
      <a:lt2>
        <a:srgbClr val="535353"/>
      </a:lt2>
      <a:accent1>
        <a:srgbClr val="004C9D"/>
      </a:accent1>
      <a:accent2>
        <a:srgbClr val="00A9E0"/>
      </a:accent2>
      <a:accent3>
        <a:srgbClr val="FC4D0F"/>
      </a:accent3>
      <a:accent4>
        <a:srgbClr val="9A1CA0"/>
      </a:accent4>
      <a:accent5>
        <a:srgbClr val="F2A900"/>
      </a:accent5>
      <a:accent6>
        <a:srgbClr val="509F33"/>
      </a:accent6>
      <a:hlink>
        <a:srgbClr val="0000FF"/>
      </a:hlink>
      <a:folHlink>
        <a:srgbClr val="FF00FF"/>
      </a:folHlink>
    </a:clrScheme>
    <a:fontScheme name="nevro">
      <a:majorFont>
        <a:latin typeface="Helvetica"/>
        <a:ea typeface="Helvetica"/>
        <a:cs typeface="Helvetica"/>
      </a:majorFont>
      <a:minorFont>
        <a:latin typeface="Calibri"/>
        <a:ea typeface="Calibri"/>
        <a:cs typeface="Calibri"/>
      </a:minorFont>
    </a:fontScheme>
    <a:fmtScheme name="nevr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DC6F02AB3A154CA2D33721EC6CCDB8" ma:contentTypeVersion="20" ma:contentTypeDescription="Create a new document." ma:contentTypeScope="" ma:versionID="9d0b3382edb2c01e1cfb6e86769d5830">
  <xsd:schema xmlns:xsd="http://www.w3.org/2001/XMLSchema" xmlns:xs="http://www.w3.org/2001/XMLSchema" xmlns:p="http://schemas.microsoft.com/office/2006/metadata/properties" xmlns:ns2="88c4ccc2-02fe-4585-bf4b-78a6ff62f465" xmlns:ns3="4635969a-9c5f-4c6a-86c2-abc7caa3e434" targetNamespace="http://schemas.microsoft.com/office/2006/metadata/properties" ma:root="true" ma:fieldsID="3bf11e1d4191f7cd492c1d65aa4b22b5" ns2:_="" ns3:_="">
    <xsd:import namespace="88c4ccc2-02fe-4585-bf4b-78a6ff62f465"/>
    <xsd:import namespace="4635969a-9c5f-4c6a-86c2-abc7caa3e4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4ccc2-02fe-4585-bf4b-78a6ff62f4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e2fe96b-cacb-4916-ab0e-b61fe2c3ed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35969a-9c5f-4c6a-86c2-abc7caa3e43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a36dd0c-bb31-450e-b2c9-a940bec40a32}" ma:internalName="TaxCatchAll" ma:showField="CatchAllData" ma:web="4635969a-9c5f-4c6a-86c2-abc7caa3e43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635969a-9c5f-4c6a-86c2-abc7caa3e434">
      <UserInfo>
        <DisplayName>Rachel Anderson</DisplayName>
        <AccountId>346</AccountId>
        <AccountType/>
      </UserInfo>
      <UserInfo>
        <DisplayName>Katie Bartkowiak</DisplayName>
        <AccountId>531</AccountId>
        <AccountType/>
      </UserInfo>
    </SharedWithUsers>
    <TaxCatchAll xmlns="4635969a-9c5f-4c6a-86c2-abc7caa3e434" xsi:nil="true"/>
    <lcf76f155ced4ddcb4097134ff3c332f xmlns="88c4ccc2-02fe-4585-bf4b-78a6ff62f465">
      <Terms xmlns="http://schemas.microsoft.com/office/infopath/2007/PartnerControls"/>
    </lcf76f155ced4ddcb4097134ff3c332f>
    <MediaLengthInSeconds xmlns="88c4ccc2-02fe-4585-bf4b-78a6ff62f465" xsi:nil="true"/>
  </documentManagement>
</p:properties>
</file>

<file path=customXml/itemProps1.xml><?xml version="1.0" encoding="utf-8"?>
<ds:datastoreItem xmlns:ds="http://schemas.openxmlformats.org/officeDocument/2006/customXml" ds:itemID="{A36CDB55-C33D-4FBE-A139-22EFC3810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c4ccc2-02fe-4585-bf4b-78a6ff62f465"/>
    <ds:schemaRef ds:uri="4635969a-9c5f-4c6a-86c2-abc7caa3e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7C11B7-FABD-4C5D-87E8-67667005FA9D}">
  <ds:schemaRefs>
    <ds:schemaRef ds:uri="http://schemas.microsoft.com/sharepoint/v3/contenttype/forms"/>
  </ds:schemaRefs>
</ds:datastoreItem>
</file>

<file path=customXml/itemProps3.xml><?xml version="1.0" encoding="utf-8"?>
<ds:datastoreItem xmlns:ds="http://schemas.openxmlformats.org/officeDocument/2006/customXml" ds:itemID="{D5A1C209-F2A0-442C-BFFA-5D0BD99BC8BA}">
  <ds:schemaRefs>
    <ds:schemaRef ds:uri="http://schemas.microsoft.com/office/2006/metadata/properties"/>
    <ds:schemaRef ds:uri="http://schemas.microsoft.com/office/infopath/2007/PartnerControls"/>
    <ds:schemaRef ds:uri="4635969a-9c5f-4c6a-86c2-abc7caa3e434"/>
    <ds:schemaRef ds:uri="88c4ccc2-02fe-4585-bf4b-78a6ff62f465"/>
  </ds:schemaRefs>
</ds:datastoreItem>
</file>

<file path=docProps/app.xml><?xml version="1.0" encoding="utf-8"?>
<Properties xmlns="http://schemas.openxmlformats.org/officeDocument/2006/extended-properties" xmlns:vt="http://schemas.openxmlformats.org/officeDocument/2006/docPropsVTypes">
  <Template>2024 Nevro PPT Template Final</Template>
  <TotalTime>249</TotalTime>
  <Words>127</Words>
  <Application>Microsoft Office PowerPoint</Application>
  <PresentationFormat>Widescreen</PresentationFormat>
  <Paragraphs>25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Roboto</vt:lpstr>
      <vt:lpstr>Roboto Light</vt:lpstr>
      <vt:lpstr>Roboto Medium</vt:lpstr>
      <vt:lpstr>Source Sans Pro</vt:lpstr>
      <vt:lpstr>nevro</vt:lpstr>
      <vt:lpstr>HFXforPDN.com Patient Assessment Optimization Goals S004596 V1.0 </vt:lpstr>
      <vt:lpstr>HFXforPDN.com Patient Assessment</vt:lpstr>
      <vt:lpstr>HFXforPDN.com Patient Assessment</vt:lpstr>
      <vt:lpstr>HFXforPDN.com Patient Assessment</vt:lpstr>
      <vt:lpstr>HFXforPDN.com Patient Assessment</vt:lpstr>
      <vt:lpstr>HFXforPDN.com Patient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 Garry</dc:creator>
  <cp:lastModifiedBy>Kayla Garry</cp:lastModifiedBy>
  <cp:revision>270</cp:revision>
  <dcterms:created xsi:type="dcterms:W3CDTF">2024-09-12T22:15:00Z</dcterms:created>
  <dcterms:modified xsi:type="dcterms:W3CDTF">2024-11-05T18:03:51Z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0x01010010DC6F02AB3A154CA2D33721EC6CCDB8</vt:lpwstr>
  </property>
  <property fmtid="{D5CDD505-2E9C-101B-9397-08002B2CF9AE}" pid="3" name="Order">
    <vt:lpwstr>425200.000000000</vt:lpwstr>
  </property>
  <property fmtid="{D5CDD505-2E9C-101B-9397-08002B2CF9AE}" pid="4" name="xd_ProgID">
    <vt:lpwstr/>
  </property>
  <property fmtid="{D5CDD505-2E9C-101B-9397-08002B2CF9AE}" pid="5" name="MediaServiceImageTags">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