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36"/>
  </p:notesMasterIdLst>
  <p:sldIdLst>
    <p:sldId id="283" r:id="rId5"/>
    <p:sldId id="2145705614" r:id="rId6"/>
    <p:sldId id="2145705597" r:id="rId7"/>
    <p:sldId id="2145705617" r:id="rId8"/>
    <p:sldId id="2145705618" r:id="rId9"/>
    <p:sldId id="2145705599" r:id="rId10"/>
    <p:sldId id="2145705600" r:id="rId11"/>
    <p:sldId id="2145705601" r:id="rId12"/>
    <p:sldId id="2145705603" r:id="rId13"/>
    <p:sldId id="302" r:id="rId14"/>
    <p:sldId id="2145705595" r:id="rId15"/>
    <p:sldId id="287" r:id="rId16"/>
    <p:sldId id="303" r:id="rId17"/>
    <p:sldId id="2145705596" r:id="rId18"/>
    <p:sldId id="300" r:id="rId19"/>
    <p:sldId id="299" r:id="rId20"/>
    <p:sldId id="288" r:id="rId21"/>
    <p:sldId id="289" r:id="rId22"/>
    <p:sldId id="290" r:id="rId23"/>
    <p:sldId id="2145705604" r:id="rId24"/>
    <p:sldId id="2145705606" r:id="rId25"/>
    <p:sldId id="2145705615" r:id="rId26"/>
    <p:sldId id="2145705616" r:id="rId27"/>
    <p:sldId id="2145705607" r:id="rId28"/>
    <p:sldId id="2145705608" r:id="rId29"/>
    <p:sldId id="2145705605" r:id="rId30"/>
    <p:sldId id="2145705611" r:id="rId31"/>
    <p:sldId id="2145705610" r:id="rId32"/>
    <p:sldId id="2145705612" r:id="rId33"/>
    <p:sldId id="2145705613" r:id="rId34"/>
    <p:sldId id="2145705609" r:id="rId35"/>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218894"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000000"/>
        </a:solidFill>
        <a:effectLst/>
        <a:uFillTx/>
        <a:latin typeface="Roboto Light"/>
        <a:ea typeface="Roboto Light"/>
        <a:cs typeface="Roboto Light"/>
        <a:sym typeface="Roboto Light"/>
      </a:defRPr>
    </a:lvl1pPr>
    <a:lvl2pPr marL="0" marR="0" indent="609448" algn="l" defTabSz="1218894"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000000"/>
        </a:solidFill>
        <a:effectLst/>
        <a:uFillTx/>
        <a:latin typeface="Roboto Light"/>
        <a:ea typeface="Roboto Light"/>
        <a:cs typeface="Roboto Light"/>
        <a:sym typeface="Roboto Light"/>
      </a:defRPr>
    </a:lvl2pPr>
    <a:lvl3pPr marL="0" marR="0" indent="1218894" algn="l" defTabSz="1218894"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000000"/>
        </a:solidFill>
        <a:effectLst/>
        <a:uFillTx/>
        <a:latin typeface="Roboto Light"/>
        <a:ea typeface="Roboto Light"/>
        <a:cs typeface="Roboto Light"/>
        <a:sym typeface="Roboto Light"/>
      </a:defRPr>
    </a:lvl3pPr>
    <a:lvl4pPr marL="0" marR="0" indent="1828343" algn="l" defTabSz="1218894"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000000"/>
        </a:solidFill>
        <a:effectLst/>
        <a:uFillTx/>
        <a:latin typeface="Roboto Light"/>
        <a:ea typeface="Roboto Light"/>
        <a:cs typeface="Roboto Light"/>
        <a:sym typeface="Roboto Light"/>
      </a:defRPr>
    </a:lvl4pPr>
    <a:lvl5pPr marL="0" marR="0" indent="2437789" algn="l" defTabSz="1218894"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000000"/>
        </a:solidFill>
        <a:effectLst/>
        <a:uFillTx/>
        <a:latin typeface="Roboto Light"/>
        <a:ea typeface="Roboto Light"/>
        <a:cs typeface="Roboto Light"/>
        <a:sym typeface="Roboto Light"/>
      </a:defRPr>
    </a:lvl5pPr>
    <a:lvl6pPr marL="0" marR="0" indent="3047238" algn="l" defTabSz="1218894"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000000"/>
        </a:solidFill>
        <a:effectLst/>
        <a:uFillTx/>
        <a:latin typeface="Roboto Light"/>
        <a:ea typeface="Roboto Light"/>
        <a:cs typeface="Roboto Light"/>
        <a:sym typeface="Roboto Light"/>
      </a:defRPr>
    </a:lvl6pPr>
    <a:lvl7pPr marL="0" marR="0" indent="3656686" algn="l" defTabSz="1218894"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000000"/>
        </a:solidFill>
        <a:effectLst/>
        <a:uFillTx/>
        <a:latin typeface="Roboto Light"/>
        <a:ea typeface="Roboto Light"/>
        <a:cs typeface="Roboto Light"/>
        <a:sym typeface="Roboto Light"/>
      </a:defRPr>
    </a:lvl7pPr>
    <a:lvl8pPr marL="0" marR="0" indent="4266133" algn="l" defTabSz="1218894"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000000"/>
        </a:solidFill>
        <a:effectLst/>
        <a:uFillTx/>
        <a:latin typeface="Roboto Light"/>
        <a:ea typeface="Roboto Light"/>
        <a:cs typeface="Roboto Light"/>
        <a:sym typeface="Roboto Light"/>
      </a:defRPr>
    </a:lvl8pPr>
    <a:lvl9pPr marL="0" marR="0" indent="4875581" algn="l" defTabSz="1218894"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000000"/>
        </a:solidFill>
        <a:effectLst/>
        <a:uFillTx/>
        <a:latin typeface="Roboto Light"/>
        <a:ea typeface="Roboto Light"/>
        <a:cs typeface="Roboto Light"/>
        <a:sym typeface="Roboto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E6EF80-A0F3-4AA1-8F23-0CE0AA3C4600}" v="16" dt="2024-11-04T16:16:04.395"/>
    <p1510:client id="{AF633067-1498-4E23-BA18-F5B875E5D520}" v="2981" dt="2024-11-04T23:06:10.895"/>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Roboto Light"/>
          <a:ea typeface="Roboto Light"/>
          <a:cs typeface="Roboto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FFFFFF"/>
          </a:solidFill>
        </a:fill>
      </a:tcStyle>
    </a:band2H>
    <a:firstCol>
      <a:tcTxStyle b="off" i="off">
        <a:font>
          <a:latin typeface="Roboto Light"/>
          <a:ea typeface="Roboto Light"/>
          <a:cs typeface="Roboto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
          <a:latin typeface="Roboto Light"/>
          <a:ea typeface="Roboto Light"/>
          <a:cs typeface="Roboto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
          <a:latin typeface="Roboto Light"/>
          <a:ea typeface="Roboto Light"/>
          <a:cs typeface="Roboto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C7B018BB-80A7-4F77-B60F-C8B233D01FF8}" styleName="">
    <a:tblBg/>
    <a:wholeTbl>
      <a:tcTxStyle b="off" i="off">
        <a:font>
          <a:latin typeface="Roboto Light"/>
          <a:ea typeface="Roboto Light"/>
          <a:cs typeface="Roboto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EDE"/>
          </a:solidFill>
        </a:fill>
      </a:tcStyle>
    </a:wholeTbl>
    <a:band2H>
      <a:tcTxStyle/>
      <a:tcStyle>
        <a:tcBdr/>
        <a:fill>
          <a:solidFill>
            <a:srgbClr val="E6E8EF"/>
          </a:solidFill>
        </a:fill>
      </a:tcStyle>
    </a:band2H>
    <a:firstCol>
      <a:tcTxStyle b="on" i="off">
        <a:font>
          <a:latin typeface="Roboto Light"/>
          <a:ea typeface="Roboto Light"/>
          <a:cs typeface="Roboto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Roboto Light"/>
          <a:ea typeface="Roboto Light"/>
          <a:cs typeface="Roboto Ligh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Roboto Light"/>
          <a:ea typeface="Roboto Light"/>
          <a:cs typeface="Roboto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
          <a:latin typeface="Roboto Light"/>
          <a:ea typeface="Roboto Light"/>
          <a:cs typeface="Roboto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ECFCA"/>
          </a:solidFill>
        </a:fill>
      </a:tcStyle>
    </a:wholeTbl>
    <a:band2H>
      <a:tcTxStyle/>
      <a:tcStyle>
        <a:tcBdr/>
        <a:fill>
          <a:solidFill>
            <a:srgbClr val="FEE8E6"/>
          </a:solidFill>
        </a:fill>
      </a:tcStyle>
    </a:band2H>
    <a:firstCol>
      <a:tcTxStyle b="on" i="off">
        <a:font>
          <a:latin typeface="Roboto Light"/>
          <a:ea typeface="Roboto Light"/>
          <a:cs typeface="Roboto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Roboto Light"/>
          <a:ea typeface="Roboto Light"/>
          <a:cs typeface="Roboto Ligh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Roboto Light"/>
          <a:ea typeface="Roboto Light"/>
          <a:cs typeface="Roboto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
          <a:latin typeface="Roboto Light"/>
          <a:ea typeface="Roboto Light"/>
          <a:cs typeface="Roboto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FCC"/>
          </a:solidFill>
        </a:fill>
      </a:tcStyle>
    </a:wholeTbl>
    <a:band2H>
      <a:tcTxStyle/>
      <a:tcStyle>
        <a:tcBdr/>
        <a:fill>
          <a:solidFill>
            <a:srgbClr val="E8EFE7"/>
          </a:solidFill>
        </a:fill>
      </a:tcStyle>
    </a:band2H>
    <a:firstCol>
      <a:tcTxStyle b="on" i="off">
        <a:font>
          <a:latin typeface="Roboto Light"/>
          <a:ea typeface="Roboto Light"/>
          <a:cs typeface="Roboto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Roboto Light"/>
          <a:ea typeface="Roboto Light"/>
          <a:cs typeface="Roboto Ligh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Roboto Light"/>
          <a:ea typeface="Roboto Light"/>
          <a:cs typeface="Roboto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
          <a:latin typeface="Roboto Light"/>
          <a:ea typeface="Roboto Light"/>
          <a:cs typeface="Roboto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Roboto Light"/>
          <a:ea typeface="Roboto Light"/>
          <a:cs typeface="Roboto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Roboto Light"/>
          <a:ea typeface="Roboto Light"/>
          <a:cs typeface="Roboto Light"/>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Roboto Light"/>
          <a:ea typeface="Roboto Light"/>
          <a:cs typeface="Roboto Light"/>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
          <a:latin typeface="Roboto Light"/>
          <a:ea typeface="Roboto Light"/>
          <a:cs typeface="Roboto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Roboto Light"/>
          <a:ea typeface="Roboto Light"/>
          <a:cs typeface="Roboto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Roboto Light"/>
          <a:ea typeface="Roboto Light"/>
          <a:cs typeface="Roboto Ligh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Roboto Light"/>
          <a:ea typeface="Roboto Light"/>
          <a:cs typeface="Roboto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68" autoAdjust="0"/>
    <p:restoredTop sz="94660"/>
  </p:normalViewPr>
  <p:slideViewPr>
    <p:cSldViewPr snapToGrid="0">
      <p:cViewPr varScale="1">
        <p:scale>
          <a:sx n="119" d="100"/>
          <a:sy n="119" d="100"/>
        </p:scale>
        <p:origin x="1302"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4706A729-6FE1-4D07-B5E1-A5DA7F128A28}"/>
    <pc:docChg chg="addSld">
      <pc:chgData name="" userId="" providerId="" clId="Web-{4706A729-6FE1-4D07-B5E1-A5DA7F128A28}" dt="2024-11-01T21:12:01.980" v="0"/>
      <pc:docMkLst>
        <pc:docMk/>
      </pc:docMkLst>
      <pc:sldChg chg="add">
        <pc:chgData name="" userId="" providerId="" clId="Web-{4706A729-6FE1-4D07-B5E1-A5DA7F128A28}" dt="2024-11-01T21:12:01.980" v="0"/>
        <pc:sldMkLst>
          <pc:docMk/>
          <pc:sldMk cId="4294232538" sldId="302"/>
        </pc:sldMkLst>
      </pc:sldChg>
    </pc:docChg>
  </pc:docChgLst>
  <pc:docChgLst>
    <pc:chgData name="Kayla Garry" userId="kgLYbxwN7heOTIJsvweFFTN2iJjAL/yJqUx4QpecQ0s=" providerId="None" clId="Web-{AF633067-1498-4E23-BA18-F5B875E5D520}"/>
    <pc:docChg chg="addSld delSld modSld sldOrd">
      <pc:chgData name="Kayla Garry" userId="kgLYbxwN7heOTIJsvweFFTN2iJjAL/yJqUx4QpecQ0s=" providerId="None" clId="Web-{AF633067-1498-4E23-BA18-F5B875E5D520}" dt="2024-11-04T23:06:10.895" v="1981" actId="20577"/>
      <pc:docMkLst>
        <pc:docMk/>
      </pc:docMkLst>
      <pc:sldChg chg="modSp">
        <pc:chgData name="Kayla Garry" userId="kgLYbxwN7heOTIJsvweFFTN2iJjAL/yJqUx4QpecQ0s=" providerId="None" clId="Web-{AF633067-1498-4E23-BA18-F5B875E5D520}" dt="2024-11-04T22:49:40.438" v="1889" actId="20577"/>
        <pc:sldMkLst>
          <pc:docMk/>
          <pc:sldMk cId="3864734167" sldId="283"/>
        </pc:sldMkLst>
        <pc:spChg chg="mod">
          <ac:chgData name="Kayla Garry" userId="kgLYbxwN7heOTIJsvweFFTN2iJjAL/yJqUx4QpecQ0s=" providerId="None" clId="Web-{AF633067-1498-4E23-BA18-F5B875E5D520}" dt="2024-11-04T22:49:40.438" v="1889" actId="20577"/>
          <ac:spMkLst>
            <pc:docMk/>
            <pc:sldMk cId="3864734167" sldId="283"/>
            <ac:spMk id="2" creationId="{B344400D-3990-5704-DBF9-6273E6360C45}"/>
          </ac:spMkLst>
        </pc:spChg>
      </pc:sldChg>
      <pc:sldChg chg="modSp ord">
        <pc:chgData name="Kayla Garry" userId="kgLYbxwN7heOTIJsvweFFTN2iJjAL/yJqUx4QpecQ0s=" providerId="None" clId="Web-{AF633067-1498-4E23-BA18-F5B875E5D520}" dt="2024-11-04T21:56:42.588" v="1555"/>
        <pc:sldMkLst>
          <pc:docMk/>
          <pc:sldMk cId="740095177" sldId="287"/>
        </pc:sldMkLst>
        <pc:spChg chg="mod">
          <ac:chgData name="Kayla Garry" userId="kgLYbxwN7heOTIJsvweFFTN2iJjAL/yJqUx4QpecQ0s=" providerId="None" clId="Web-{AF633067-1498-4E23-BA18-F5B875E5D520}" dt="2024-11-04T16:17:33.878" v="2" actId="20577"/>
          <ac:spMkLst>
            <pc:docMk/>
            <pc:sldMk cId="740095177" sldId="287"/>
            <ac:spMk id="4" creationId="{4E10B7DF-7935-ACB2-6B25-BBD976DE8099}"/>
          </ac:spMkLst>
        </pc:spChg>
        <pc:spChg chg="mod">
          <ac:chgData name="Kayla Garry" userId="kgLYbxwN7heOTIJsvweFFTN2iJjAL/yJqUx4QpecQ0s=" providerId="None" clId="Web-{AF633067-1498-4E23-BA18-F5B875E5D520}" dt="2024-11-04T18:38:51.118" v="349" actId="20577"/>
          <ac:spMkLst>
            <pc:docMk/>
            <pc:sldMk cId="740095177" sldId="287"/>
            <ac:spMk id="631" creationId="{00000000-0000-0000-0000-000000000000}"/>
          </ac:spMkLst>
        </pc:spChg>
      </pc:sldChg>
      <pc:sldChg chg="modSp ord">
        <pc:chgData name="Kayla Garry" userId="kgLYbxwN7heOTIJsvweFFTN2iJjAL/yJqUx4QpecQ0s=" providerId="None" clId="Web-{AF633067-1498-4E23-BA18-F5B875E5D520}" dt="2024-11-04T22:50:42.206" v="1929"/>
        <pc:sldMkLst>
          <pc:docMk/>
          <pc:sldMk cId="3030824958" sldId="288"/>
        </pc:sldMkLst>
        <pc:spChg chg="mod">
          <ac:chgData name="Kayla Garry" userId="kgLYbxwN7heOTIJsvweFFTN2iJjAL/yJqUx4QpecQ0s=" providerId="None" clId="Web-{AF633067-1498-4E23-BA18-F5B875E5D520}" dt="2024-11-04T22:50:32.799" v="1928" actId="20577"/>
          <ac:spMkLst>
            <pc:docMk/>
            <pc:sldMk cId="3030824958" sldId="288"/>
            <ac:spMk id="3" creationId="{E229DB63-CF41-2548-7688-09525D9FDCE9}"/>
          </ac:spMkLst>
        </pc:spChg>
      </pc:sldChg>
      <pc:sldChg chg="ord">
        <pc:chgData name="Kayla Garry" userId="kgLYbxwN7heOTIJsvweFFTN2iJjAL/yJqUx4QpecQ0s=" providerId="None" clId="Web-{AF633067-1498-4E23-BA18-F5B875E5D520}" dt="2024-11-04T21:56:48.432" v="1558"/>
        <pc:sldMkLst>
          <pc:docMk/>
          <pc:sldMk cId="1406639430" sldId="300"/>
        </pc:sldMkLst>
      </pc:sldChg>
      <pc:sldChg chg="ord">
        <pc:chgData name="Kayla Garry" userId="kgLYbxwN7heOTIJsvweFFTN2iJjAL/yJqUx4QpecQ0s=" providerId="None" clId="Web-{AF633067-1498-4E23-BA18-F5B875E5D520}" dt="2024-11-04T21:56:42.588" v="1557"/>
        <pc:sldMkLst>
          <pc:docMk/>
          <pc:sldMk cId="4294232538" sldId="302"/>
        </pc:sldMkLst>
      </pc:sldChg>
      <pc:sldChg chg="modSp ord">
        <pc:chgData name="Kayla Garry" userId="kgLYbxwN7heOTIJsvweFFTN2iJjAL/yJqUx4QpecQ0s=" providerId="None" clId="Web-{AF633067-1498-4E23-BA18-F5B875E5D520}" dt="2024-11-04T21:56:42.588" v="1554"/>
        <pc:sldMkLst>
          <pc:docMk/>
          <pc:sldMk cId="1339348584" sldId="303"/>
        </pc:sldMkLst>
        <pc:spChg chg="mod">
          <ac:chgData name="Kayla Garry" userId="kgLYbxwN7heOTIJsvweFFTN2iJjAL/yJqUx4QpecQ0s=" providerId="None" clId="Web-{AF633067-1498-4E23-BA18-F5B875E5D520}" dt="2024-11-04T16:18:08.255" v="19" actId="20577"/>
          <ac:spMkLst>
            <pc:docMk/>
            <pc:sldMk cId="1339348584" sldId="303"/>
            <ac:spMk id="4" creationId="{4E10B7DF-7935-ACB2-6B25-BBD976DE8099}"/>
          </ac:spMkLst>
        </pc:spChg>
      </pc:sldChg>
      <pc:sldChg chg="addSp delSp modSp ord">
        <pc:chgData name="Kayla Garry" userId="kgLYbxwN7heOTIJsvweFFTN2iJjAL/yJqUx4QpecQ0s=" providerId="None" clId="Web-{AF633067-1498-4E23-BA18-F5B875E5D520}" dt="2024-11-04T21:56:42.588" v="1556"/>
        <pc:sldMkLst>
          <pc:docMk/>
          <pc:sldMk cId="2850737090" sldId="2145705595"/>
        </pc:sldMkLst>
        <pc:spChg chg="mod">
          <ac:chgData name="Kayla Garry" userId="kgLYbxwN7heOTIJsvweFFTN2iJjAL/yJqUx4QpecQ0s=" providerId="None" clId="Web-{AF633067-1498-4E23-BA18-F5B875E5D520}" dt="2024-11-04T19:19:41.123" v="638" actId="1076"/>
          <ac:spMkLst>
            <pc:docMk/>
            <pc:sldMk cId="2850737090" sldId="2145705595"/>
            <ac:spMk id="5" creationId="{5C76A433-9677-4BD3-9597-48A61BCF5759}"/>
          </ac:spMkLst>
        </pc:spChg>
        <pc:spChg chg="mod">
          <ac:chgData name="Kayla Garry" userId="kgLYbxwN7heOTIJsvweFFTN2iJjAL/yJqUx4QpecQ0s=" providerId="None" clId="Web-{AF633067-1498-4E23-BA18-F5B875E5D520}" dt="2024-11-04T19:19:55.092" v="645" actId="1076"/>
          <ac:spMkLst>
            <pc:docMk/>
            <pc:sldMk cId="2850737090" sldId="2145705595"/>
            <ac:spMk id="6" creationId="{A29D974A-5135-4BFD-8CA1-A0956046E9C7}"/>
          </ac:spMkLst>
        </pc:spChg>
        <pc:spChg chg="mod">
          <ac:chgData name="Kayla Garry" userId="kgLYbxwN7heOTIJsvweFFTN2iJjAL/yJqUx4QpecQ0s=" providerId="None" clId="Web-{AF633067-1498-4E23-BA18-F5B875E5D520}" dt="2024-11-04T19:17:31.228" v="602" actId="1076"/>
          <ac:spMkLst>
            <pc:docMk/>
            <pc:sldMk cId="2850737090" sldId="2145705595"/>
            <ac:spMk id="11" creationId="{74B92FF2-3FCE-764C-9F3E-F903A6C68E9C}"/>
          </ac:spMkLst>
        </pc:spChg>
        <pc:spChg chg="mod">
          <ac:chgData name="Kayla Garry" userId="kgLYbxwN7heOTIJsvweFFTN2iJjAL/yJqUx4QpecQ0s=" providerId="None" clId="Web-{AF633067-1498-4E23-BA18-F5B875E5D520}" dt="2024-11-04T19:17:46.963" v="604" actId="20577"/>
          <ac:spMkLst>
            <pc:docMk/>
            <pc:sldMk cId="2850737090" sldId="2145705595"/>
            <ac:spMk id="12" creationId="{5619A620-2DBD-4DCC-BB88-060B472A5590}"/>
          </ac:spMkLst>
        </pc:spChg>
        <pc:spChg chg="mod">
          <ac:chgData name="Kayla Garry" userId="kgLYbxwN7heOTIJsvweFFTN2iJjAL/yJqUx4QpecQ0s=" providerId="None" clId="Web-{AF633067-1498-4E23-BA18-F5B875E5D520}" dt="2024-11-04T19:20:03.812" v="649" actId="20577"/>
          <ac:spMkLst>
            <pc:docMk/>
            <pc:sldMk cId="2850737090" sldId="2145705595"/>
            <ac:spMk id="13" creationId="{B2FDE09D-8D72-4FDA-BFB7-2AAAA770B344}"/>
          </ac:spMkLst>
        </pc:spChg>
        <pc:spChg chg="mod">
          <ac:chgData name="Kayla Garry" userId="kgLYbxwN7heOTIJsvweFFTN2iJjAL/yJqUx4QpecQ0s=" providerId="None" clId="Web-{AF633067-1498-4E23-BA18-F5B875E5D520}" dt="2024-11-04T19:17:33.729" v="603" actId="20577"/>
          <ac:spMkLst>
            <pc:docMk/>
            <pc:sldMk cId="2850737090" sldId="2145705595"/>
            <ac:spMk id="43" creationId="{792C3A07-C640-4FEF-A1DF-9605F696D201}"/>
          </ac:spMkLst>
        </pc:spChg>
        <pc:spChg chg="mod">
          <ac:chgData name="Kayla Garry" userId="kgLYbxwN7heOTIJsvweFFTN2iJjAL/yJqUx4QpecQ0s=" providerId="None" clId="Web-{AF633067-1498-4E23-BA18-F5B875E5D520}" dt="2024-11-04T19:20:07.546" v="650" actId="1076"/>
          <ac:spMkLst>
            <pc:docMk/>
            <pc:sldMk cId="2850737090" sldId="2145705595"/>
            <ac:spMk id="53" creationId="{ECD02E8E-2C25-4CCA-9813-DF73205A7CBD}"/>
          </ac:spMkLst>
        </pc:spChg>
        <pc:grpChg chg="mod">
          <ac:chgData name="Kayla Garry" userId="kgLYbxwN7heOTIJsvweFFTN2iJjAL/yJqUx4QpecQ0s=" providerId="None" clId="Web-{AF633067-1498-4E23-BA18-F5B875E5D520}" dt="2024-11-04T19:19:31.029" v="632" actId="1076"/>
          <ac:grpSpMkLst>
            <pc:docMk/>
            <pc:sldMk cId="2850737090" sldId="2145705595"/>
            <ac:grpSpMk id="48" creationId="{4B863AEC-5BC6-4C48-BE7A-04572CF0F81B}"/>
          </ac:grpSpMkLst>
        </pc:grpChg>
        <pc:picChg chg="add mod">
          <ac:chgData name="Kayla Garry" userId="kgLYbxwN7heOTIJsvweFFTN2iJjAL/yJqUx4QpecQ0s=" providerId="None" clId="Web-{AF633067-1498-4E23-BA18-F5B875E5D520}" dt="2024-11-04T19:19:58.233" v="647" actId="1076"/>
          <ac:picMkLst>
            <pc:docMk/>
            <pc:sldMk cId="2850737090" sldId="2145705595"/>
            <ac:picMk id="2" creationId="{36FFBBE1-7B90-7A67-E225-E1EEDFE2DB9D}"/>
          </ac:picMkLst>
        </pc:picChg>
        <pc:picChg chg="add mod">
          <ac:chgData name="Kayla Garry" userId="kgLYbxwN7heOTIJsvweFFTN2iJjAL/yJqUx4QpecQ0s=" providerId="None" clId="Web-{AF633067-1498-4E23-BA18-F5B875E5D520}" dt="2024-11-04T19:23:51.538" v="668" actId="1076"/>
          <ac:picMkLst>
            <pc:docMk/>
            <pc:sldMk cId="2850737090" sldId="2145705595"/>
            <ac:picMk id="3" creationId="{4795C532-8AEB-D033-106B-48B74D9064D7}"/>
          </ac:picMkLst>
        </pc:picChg>
        <pc:picChg chg="mod">
          <ac:chgData name="Kayla Garry" userId="kgLYbxwN7heOTIJsvweFFTN2iJjAL/yJqUx4QpecQ0s=" providerId="None" clId="Web-{AF633067-1498-4E23-BA18-F5B875E5D520}" dt="2024-11-04T19:19:29.404" v="631" actId="1076"/>
          <ac:picMkLst>
            <pc:docMk/>
            <pc:sldMk cId="2850737090" sldId="2145705595"/>
            <ac:picMk id="4" creationId="{53E97FD2-D6C8-4152-BC57-DA27EDF96ABE}"/>
          </ac:picMkLst>
        </pc:picChg>
        <pc:picChg chg="mod">
          <ac:chgData name="Kayla Garry" userId="kgLYbxwN7heOTIJsvweFFTN2iJjAL/yJqUx4QpecQ0s=" providerId="None" clId="Web-{AF633067-1498-4E23-BA18-F5B875E5D520}" dt="2024-11-04T19:20:57.251" v="661" actId="1076"/>
          <ac:picMkLst>
            <pc:docMk/>
            <pc:sldMk cId="2850737090" sldId="2145705595"/>
            <ac:picMk id="9" creationId="{3E76542B-CB31-B859-97E3-655D107A6189}"/>
          </ac:picMkLst>
        </pc:picChg>
        <pc:picChg chg="mod">
          <ac:chgData name="Kayla Garry" userId="kgLYbxwN7heOTIJsvweFFTN2iJjAL/yJqUx4QpecQ0s=" providerId="None" clId="Web-{AF633067-1498-4E23-BA18-F5B875E5D520}" dt="2024-11-04T19:20:59.985" v="662" actId="1076"/>
          <ac:picMkLst>
            <pc:docMk/>
            <pc:sldMk cId="2850737090" sldId="2145705595"/>
            <ac:picMk id="10" creationId="{941FEFE5-0F82-17CA-D5A8-96FB3F3BD039}"/>
          </ac:picMkLst>
        </pc:picChg>
        <pc:picChg chg="mod">
          <ac:chgData name="Kayla Garry" userId="kgLYbxwN7heOTIJsvweFFTN2iJjAL/yJqUx4QpecQ0s=" providerId="None" clId="Web-{AF633067-1498-4E23-BA18-F5B875E5D520}" dt="2024-11-04T19:19:43.483" v="639" actId="1076"/>
          <ac:picMkLst>
            <pc:docMk/>
            <pc:sldMk cId="2850737090" sldId="2145705595"/>
            <ac:picMk id="14" creationId="{C6733935-756B-9A61-C42E-689BC57172A5}"/>
          </ac:picMkLst>
        </pc:picChg>
        <pc:picChg chg="mod">
          <ac:chgData name="Kayla Garry" userId="kgLYbxwN7heOTIJsvweFFTN2iJjAL/yJqUx4QpecQ0s=" providerId="None" clId="Web-{AF633067-1498-4E23-BA18-F5B875E5D520}" dt="2024-11-04T19:20:56.110" v="660" actId="1076"/>
          <ac:picMkLst>
            <pc:docMk/>
            <pc:sldMk cId="2850737090" sldId="2145705595"/>
            <ac:picMk id="15" creationId="{431349AE-CD15-75FD-6B85-2F2E32878C31}"/>
          </ac:picMkLst>
        </pc:picChg>
        <pc:picChg chg="mod">
          <ac:chgData name="Kayla Garry" userId="kgLYbxwN7heOTIJsvweFFTN2iJjAL/yJqUx4QpecQ0s=" providerId="None" clId="Web-{AF633067-1498-4E23-BA18-F5B875E5D520}" dt="2024-11-04T19:20:09.796" v="651" actId="1076"/>
          <ac:picMkLst>
            <pc:docMk/>
            <pc:sldMk cId="2850737090" sldId="2145705595"/>
            <ac:picMk id="16" creationId="{8CB50521-5DDD-038A-1AA0-CFE0BEC2E076}"/>
          </ac:picMkLst>
        </pc:picChg>
        <pc:picChg chg="mod">
          <ac:chgData name="Kayla Garry" userId="kgLYbxwN7heOTIJsvweFFTN2iJjAL/yJqUx4QpecQ0s=" providerId="None" clId="Web-{AF633067-1498-4E23-BA18-F5B875E5D520}" dt="2024-11-04T19:23:56.116" v="669" actId="14100"/>
          <ac:picMkLst>
            <pc:docMk/>
            <pc:sldMk cId="2850737090" sldId="2145705595"/>
            <ac:picMk id="18" creationId="{E89AD8B5-31BF-CBD1-3D6D-45692754227D}"/>
          </ac:picMkLst>
        </pc:picChg>
        <pc:picChg chg="mod">
          <ac:chgData name="Kayla Garry" userId="kgLYbxwN7heOTIJsvweFFTN2iJjAL/yJqUx4QpecQ0s=" providerId="None" clId="Web-{AF633067-1498-4E23-BA18-F5B875E5D520}" dt="2024-11-04T19:19:59.436" v="648" actId="1076"/>
          <ac:picMkLst>
            <pc:docMk/>
            <pc:sldMk cId="2850737090" sldId="2145705595"/>
            <ac:picMk id="19" creationId="{FCBC3A05-5DC5-B8C0-0D4D-F4A931C81A76}"/>
          </ac:picMkLst>
        </pc:picChg>
        <pc:picChg chg="del mod">
          <ac:chgData name="Kayla Garry" userId="kgLYbxwN7heOTIJsvweFFTN2iJjAL/yJqUx4QpecQ0s=" providerId="None" clId="Web-{AF633067-1498-4E23-BA18-F5B875E5D520}" dt="2024-11-04T19:19:09.435" v="623"/>
          <ac:picMkLst>
            <pc:docMk/>
            <pc:sldMk cId="2850737090" sldId="2145705595"/>
            <ac:picMk id="23" creationId="{CC9B8940-765C-6941-A59F-04678BA0E4AA}"/>
          </ac:picMkLst>
        </pc:picChg>
        <pc:picChg chg="del mod">
          <ac:chgData name="Kayla Garry" userId="kgLYbxwN7heOTIJsvweFFTN2iJjAL/yJqUx4QpecQ0s=" providerId="None" clId="Web-{AF633067-1498-4E23-BA18-F5B875E5D520}" dt="2024-11-04T19:17:56.339" v="606"/>
          <ac:picMkLst>
            <pc:docMk/>
            <pc:sldMk cId="2850737090" sldId="2145705595"/>
            <ac:picMk id="39" creationId="{EB724280-71DD-4076-9707-EEE4D54811F7}"/>
          </ac:picMkLst>
        </pc:picChg>
        <pc:picChg chg="mod">
          <ac:chgData name="Kayla Garry" userId="kgLYbxwN7heOTIJsvweFFTN2iJjAL/yJqUx4QpecQ0s=" providerId="None" clId="Web-{AF633067-1498-4E23-BA18-F5B875E5D520}" dt="2024-11-04T19:19:39.451" v="637" actId="1076"/>
          <ac:picMkLst>
            <pc:docMk/>
            <pc:sldMk cId="2850737090" sldId="2145705595"/>
            <ac:picMk id="47" creationId="{BAA52706-78AF-4BBE-A51E-F3EAB1E5FFDA}"/>
          </ac:picMkLst>
        </pc:picChg>
      </pc:sldChg>
      <pc:sldChg chg="modSp ord">
        <pc:chgData name="Kayla Garry" userId="kgLYbxwN7heOTIJsvweFFTN2iJjAL/yJqUx4QpecQ0s=" providerId="None" clId="Web-{AF633067-1498-4E23-BA18-F5B875E5D520}" dt="2024-11-04T22:00:54.878" v="1586"/>
        <pc:sldMkLst>
          <pc:docMk/>
          <pc:sldMk cId="2159530008" sldId="2145705596"/>
        </pc:sldMkLst>
        <pc:spChg chg="mod">
          <ac:chgData name="Kayla Garry" userId="kgLYbxwN7heOTIJsvweFFTN2iJjAL/yJqUx4QpecQ0s=" providerId="None" clId="Web-{AF633067-1498-4E23-BA18-F5B875E5D520}" dt="2024-11-04T19:24:33.617" v="672" actId="20577"/>
          <ac:spMkLst>
            <pc:docMk/>
            <pc:sldMk cId="2159530008" sldId="2145705596"/>
            <ac:spMk id="631" creationId="{00000000-0000-0000-0000-000000000000}"/>
          </ac:spMkLst>
        </pc:spChg>
      </pc:sldChg>
      <pc:sldChg chg="addSp delSp modSp ord">
        <pc:chgData name="Kayla Garry" userId="kgLYbxwN7heOTIJsvweFFTN2iJjAL/yJqUx4QpecQ0s=" providerId="None" clId="Web-{AF633067-1498-4E23-BA18-F5B875E5D520}" dt="2024-11-04T22:46:02.274" v="1810"/>
        <pc:sldMkLst>
          <pc:docMk/>
          <pc:sldMk cId="42284111" sldId="2145705597"/>
        </pc:sldMkLst>
        <pc:spChg chg="mod">
          <ac:chgData name="Kayla Garry" userId="kgLYbxwN7heOTIJsvweFFTN2iJjAL/yJqUx4QpecQ0s=" providerId="None" clId="Web-{AF633067-1498-4E23-BA18-F5B875E5D520}" dt="2024-11-04T21:48:38.476" v="1494" actId="20577"/>
          <ac:spMkLst>
            <pc:docMk/>
            <pc:sldMk cId="42284111" sldId="2145705597"/>
            <ac:spMk id="2" creationId="{B344400D-3990-5704-DBF9-6273E6360C45}"/>
          </ac:spMkLst>
        </pc:spChg>
        <pc:spChg chg="add del mod">
          <ac:chgData name="Kayla Garry" userId="kgLYbxwN7heOTIJsvweFFTN2iJjAL/yJqUx4QpecQ0s=" providerId="None" clId="Web-{AF633067-1498-4E23-BA18-F5B875E5D520}" dt="2024-11-04T21:49:43.963" v="1510"/>
          <ac:spMkLst>
            <pc:docMk/>
            <pc:sldMk cId="42284111" sldId="2145705597"/>
            <ac:spMk id="3" creationId="{FC14B042-7B1B-311F-BA68-468749CA4938}"/>
          </ac:spMkLst>
        </pc:spChg>
        <pc:spChg chg="add del mod">
          <ac:chgData name="Kayla Garry" userId="kgLYbxwN7heOTIJsvweFFTN2iJjAL/yJqUx4QpecQ0s=" providerId="None" clId="Web-{AF633067-1498-4E23-BA18-F5B875E5D520}" dt="2024-11-04T21:49:41.994" v="1509"/>
          <ac:spMkLst>
            <pc:docMk/>
            <pc:sldMk cId="42284111" sldId="2145705597"/>
            <ac:spMk id="4" creationId="{3FD459F9-3C06-9CC0-01E2-8CF1B9283481}"/>
          </ac:spMkLst>
        </pc:spChg>
        <pc:spChg chg="mod">
          <ac:chgData name="Kayla Garry" userId="kgLYbxwN7heOTIJsvweFFTN2iJjAL/yJqUx4QpecQ0s=" providerId="None" clId="Web-{AF633067-1498-4E23-BA18-F5B875E5D520}" dt="2024-11-04T22:32:27.666" v="1789" actId="1076"/>
          <ac:spMkLst>
            <pc:docMk/>
            <pc:sldMk cId="42284111" sldId="2145705597"/>
            <ac:spMk id="631" creationId="{00000000-0000-0000-0000-000000000000}"/>
          </ac:spMkLst>
        </pc:spChg>
      </pc:sldChg>
      <pc:sldChg chg="delSp modSp add del replId">
        <pc:chgData name="Kayla Garry" userId="kgLYbxwN7heOTIJsvweFFTN2iJjAL/yJqUx4QpecQ0s=" providerId="None" clId="Web-{AF633067-1498-4E23-BA18-F5B875E5D520}" dt="2024-11-04T21:53:27.143" v="1530"/>
        <pc:sldMkLst>
          <pc:docMk/>
          <pc:sldMk cId="2876097172" sldId="2145705598"/>
        </pc:sldMkLst>
        <pc:spChg chg="mod">
          <ac:chgData name="Kayla Garry" userId="kgLYbxwN7heOTIJsvweFFTN2iJjAL/yJqUx4QpecQ0s=" providerId="None" clId="Web-{AF633067-1498-4E23-BA18-F5B875E5D520}" dt="2024-11-04T16:18:44.021" v="40" actId="20577"/>
          <ac:spMkLst>
            <pc:docMk/>
            <pc:sldMk cId="2876097172" sldId="2145705598"/>
            <ac:spMk id="631" creationId="{00000000-0000-0000-0000-000000000000}"/>
          </ac:spMkLst>
        </pc:spChg>
        <pc:picChg chg="del">
          <ac:chgData name="Kayla Garry" userId="kgLYbxwN7heOTIJsvweFFTN2iJjAL/yJqUx4QpecQ0s=" providerId="None" clId="Web-{AF633067-1498-4E23-BA18-F5B875E5D520}" dt="2024-11-04T21:53:23.956" v="1528"/>
          <ac:picMkLst>
            <pc:docMk/>
            <pc:sldMk cId="2876097172" sldId="2145705598"/>
            <ac:picMk id="27" creationId="{96EF847B-4CBA-141D-0F7D-15F8A78B9BC6}"/>
          </ac:picMkLst>
        </pc:picChg>
        <pc:picChg chg="del">
          <ac:chgData name="Kayla Garry" userId="kgLYbxwN7heOTIJsvweFFTN2iJjAL/yJqUx4QpecQ0s=" providerId="None" clId="Web-{AF633067-1498-4E23-BA18-F5B875E5D520}" dt="2024-11-04T21:53:24.628" v="1529"/>
          <ac:picMkLst>
            <pc:docMk/>
            <pc:sldMk cId="2876097172" sldId="2145705598"/>
            <ac:picMk id="42" creationId="{5F9F6435-88C4-F37D-BD20-45F8B7C1A6BE}"/>
          </ac:picMkLst>
        </pc:picChg>
      </pc:sldChg>
      <pc:sldChg chg="addSp delSp modSp add replId">
        <pc:chgData name="Kayla Garry" userId="kgLYbxwN7heOTIJsvweFFTN2iJjAL/yJqUx4QpecQ0s=" providerId="None" clId="Web-{AF633067-1498-4E23-BA18-F5B875E5D520}" dt="2024-11-04T19:24:54.337" v="677" actId="1076"/>
        <pc:sldMkLst>
          <pc:docMk/>
          <pc:sldMk cId="1048226809" sldId="2145705599"/>
        </pc:sldMkLst>
        <pc:spChg chg="del">
          <ac:chgData name="Kayla Garry" userId="kgLYbxwN7heOTIJsvweFFTN2iJjAL/yJqUx4QpecQ0s=" providerId="None" clId="Web-{AF633067-1498-4E23-BA18-F5B875E5D520}" dt="2024-11-04T17:40:21.202" v="90"/>
          <ac:spMkLst>
            <pc:docMk/>
            <pc:sldMk cId="1048226809" sldId="2145705599"/>
            <ac:spMk id="4" creationId="{4E10B7DF-7935-ACB2-6B25-BBD976DE8099}"/>
          </ac:spMkLst>
        </pc:spChg>
        <pc:spChg chg="mod">
          <ac:chgData name="Kayla Garry" userId="kgLYbxwN7heOTIJsvweFFTN2iJjAL/yJqUx4QpecQ0s=" providerId="None" clId="Web-{AF633067-1498-4E23-BA18-F5B875E5D520}" dt="2024-11-04T17:40:20.530" v="89" actId="20577"/>
          <ac:spMkLst>
            <pc:docMk/>
            <pc:sldMk cId="1048226809" sldId="2145705599"/>
            <ac:spMk id="631" creationId="{00000000-0000-0000-0000-000000000000}"/>
          </ac:spMkLst>
        </pc:spChg>
        <pc:picChg chg="add mod">
          <ac:chgData name="Kayla Garry" userId="kgLYbxwN7heOTIJsvweFFTN2iJjAL/yJqUx4QpecQ0s=" providerId="None" clId="Web-{AF633067-1498-4E23-BA18-F5B875E5D520}" dt="2024-11-04T18:24:31.865" v="106" actId="1076"/>
          <ac:picMkLst>
            <pc:docMk/>
            <pc:sldMk cId="1048226809" sldId="2145705599"/>
            <ac:picMk id="2" creationId="{FFD2635F-DD7B-3413-2DA9-CC047EA52E2D}"/>
          </ac:picMkLst>
        </pc:picChg>
        <pc:picChg chg="add mod modCrop">
          <ac:chgData name="Kayla Garry" userId="kgLYbxwN7heOTIJsvweFFTN2iJjAL/yJqUx4QpecQ0s=" providerId="None" clId="Web-{AF633067-1498-4E23-BA18-F5B875E5D520}" dt="2024-11-04T19:24:54.337" v="677" actId="1076"/>
          <ac:picMkLst>
            <pc:docMk/>
            <pc:sldMk cId="1048226809" sldId="2145705599"/>
            <ac:picMk id="3" creationId="{68CC4BC0-28D4-CF26-49B4-C31DC944BDC7}"/>
          </ac:picMkLst>
        </pc:picChg>
        <pc:picChg chg="add mod">
          <ac:chgData name="Kayla Garry" userId="kgLYbxwN7heOTIJsvweFFTN2iJjAL/yJqUx4QpecQ0s=" providerId="None" clId="Web-{AF633067-1498-4E23-BA18-F5B875E5D520}" dt="2024-11-04T18:25:01.928" v="111" actId="1076"/>
          <ac:picMkLst>
            <pc:docMk/>
            <pc:sldMk cId="1048226809" sldId="2145705599"/>
            <ac:picMk id="4" creationId="{0A313E16-54AF-7AE0-2FFE-0B8936C5CD44}"/>
          </ac:picMkLst>
        </pc:picChg>
        <pc:picChg chg="add mod modCrop">
          <ac:chgData name="Kayla Garry" userId="kgLYbxwN7heOTIJsvweFFTN2iJjAL/yJqUx4QpecQ0s=" providerId="None" clId="Web-{AF633067-1498-4E23-BA18-F5B875E5D520}" dt="2024-11-04T19:24:44.758" v="673" actId="1076"/>
          <ac:picMkLst>
            <pc:docMk/>
            <pc:sldMk cId="1048226809" sldId="2145705599"/>
            <ac:picMk id="5" creationId="{9E2DBE93-DF34-948F-0F96-121192FD9F3A}"/>
          </ac:picMkLst>
        </pc:picChg>
      </pc:sldChg>
      <pc:sldChg chg="addSp delSp modSp add replId">
        <pc:chgData name="Kayla Garry" userId="kgLYbxwN7heOTIJsvweFFTN2iJjAL/yJqUx4QpecQ0s=" providerId="None" clId="Web-{AF633067-1498-4E23-BA18-F5B875E5D520}" dt="2024-11-04T22:45:21.882" v="1801" actId="20577"/>
        <pc:sldMkLst>
          <pc:docMk/>
          <pc:sldMk cId="2298866636" sldId="2145705600"/>
        </pc:sldMkLst>
        <pc:spChg chg="add mod">
          <ac:chgData name="Kayla Garry" userId="kgLYbxwN7heOTIJsvweFFTN2iJjAL/yJqUx4QpecQ0s=" providerId="None" clId="Web-{AF633067-1498-4E23-BA18-F5B875E5D520}" dt="2024-11-04T22:45:21.882" v="1801" actId="20577"/>
          <ac:spMkLst>
            <pc:docMk/>
            <pc:sldMk cId="2298866636" sldId="2145705600"/>
            <ac:spMk id="7" creationId="{48349389-F95F-A620-FFF4-F4D2B39C683A}"/>
          </ac:spMkLst>
        </pc:spChg>
        <pc:spChg chg="mod">
          <ac:chgData name="Kayla Garry" userId="kgLYbxwN7heOTIJsvweFFTN2iJjAL/yJqUx4QpecQ0s=" providerId="None" clId="Web-{AF633067-1498-4E23-BA18-F5B875E5D520}" dt="2024-11-04T18:32:30.665" v="131" actId="20577"/>
          <ac:spMkLst>
            <pc:docMk/>
            <pc:sldMk cId="2298866636" sldId="2145705600"/>
            <ac:spMk id="631" creationId="{00000000-0000-0000-0000-000000000000}"/>
          </ac:spMkLst>
        </pc:spChg>
        <pc:picChg chg="del">
          <ac:chgData name="Kayla Garry" userId="kgLYbxwN7heOTIJsvweFFTN2iJjAL/yJqUx4QpecQ0s=" providerId="None" clId="Web-{AF633067-1498-4E23-BA18-F5B875E5D520}" dt="2024-11-04T18:32:31.509" v="132"/>
          <ac:picMkLst>
            <pc:docMk/>
            <pc:sldMk cId="2298866636" sldId="2145705600"/>
            <ac:picMk id="2" creationId="{FFD2635F-DD7B-3413-2DA9-CC047EA52E2D}"/>
          </ac:picMkLst>
        </pc:picChg>
        <pc:picChg chg="del">
          <ac:chgData name="Kayla Garry" userId="kgLYbxwN7heOTIJsvweFFTN2iJjAL/yJqUx4QpecQ0s=" providerId="None" clId="Web-{AF633067-1498-4E23-BA18-F5B875E5D520}" dt="2024-11-04T18:32:33.509" v="135"/>
          <ac:picMkLst>
            <pc:docMk/>
            <pc:sldMk cId="2298866636" sldId="2145705600"/>
            <ac:picMk id="3" creationId="{68CC4BC0-28D4-CF26-49B4-C31DC944BDC7}"/>
          </ac:picMkLst>
        </pc:picChg>
        <pc:picChg chg="del">
          <ac:chgData name="Kayla Garry" userId="kgLYbxwN7heOTIJsvweFFTN2iJjAL/yJqUx4QpecQ0s=" providerId="None" clId="Web-{AF633067-1498-4E23-BA18-F5B875E5D520}" dt="2024-11-04T18:32:32.369" v="134"/>
          <ac:picMkLst>
            <pc:docMk/>
            <pc:sldMk cId="2298866636" sldId="2145705600"/>
            <ac:picMk id="4" creationId="{0A313E16-54AF-7AE0-2FFE-0B8936C5CD44}"/>
          </ac:picMkLst>
        </pc:picChg>
        <pc:picChg chg="del">
          <ac:chgData name="Kayla Garry" userId="kgLYbxwN7heOTIJsvweFFTN2iJjAL/yJqUx4QpecQ0s=" providerId="None" clId="Web-{AF633067-1498-4E23-BA18-F5B875E5D520}" dt="2024-11-04T18:32:31.915" v="133"/>
          <ac:picMkLst>
            <pc:docMk/>
            <pc:sldMk cId="2298866636" sldId="2145705600"/>
            <ac:picMk id="5" creationId="{9E2DBE93-DF34-948F-0F96-121192FD9F3A}"/>
          </ac:picMkLst>
        </pc:picChg>
      </pc:sldChg>
      <pc:sldChg chg="addSp delSp modSp add replId">
        <pc:chgData name="Kayla Garry" userId="kgLYbxwN7heOTIJsvweFFTN2iJjAL/yJqUx4QpecQ0s=" providerId="None" clId="Web-{AF633067-1498-4E23-BA18-F5B875E5D520}" dt="2024-11-04T19:25:10.806" v="681" actId="1076"/>
        <pc:sldMkLst>
          <pc:docMk/>
          <pc:sldMk cId="2023890627" sldId="2145705601"/>
        </pc:sldMkLst>
        <pc:spChg chg="mod">
          <ac:chgData name="Kayla Garry" userId="kgLYbxwN7heOTIJsvweFFTN2iJjAL/yJqUx4QpecQ0s=" providerId="None" clId="Web-{AF633067-1498-4E23-BA18-F5B875E5D520}" dt="2024-11-04T18:40:35.123" v="358" actId="20577"/>
          <ac:spMkLst>
            <pc:docMk/>
            <pc:sldMk cId="2023890627" sldId="2145705601"/>
            <ac:spMk id="631" creationId="{00000000-0000-0000-0000-000000000000}"/>
          </ac:spMkLst>
        </pc:spChg>
        <pc:picChg chg="del">
          <ac:chgData name="Kayla Garry" userId="kgLYbxwN7heOTIJsvweFFTN2iJjAL/yJqUx4QpecQ0s=" providerId="None" clId="Web-{AF633067-1498-4E23-BA18-F5B875E5D520}" dt="2024-11-04T18:47:55.187" v="451"/>
          <ac:picMkLst>
            <pc:docMk/>
            <pc:sldMk cId="2023890627" sldId="2145705601"/>
            <ac:picMk id="2" creationId="{FFD2635F-DD7B-3413-2DA9-CC047EA52E2D}"/>
          </ac:picMkLst>
        </pc:picChg>
        <pc:picChg chg="del">
          <ac:chgData name="Kayla Garry" userId="kgLYbxwN7heOTIJsvweFFTN2iJjAL/yJqUx4QpecQ0s=" providerId="None" clId="Web-{AF633067-1498-4E23-BA18-F5B875E5D520}" dt="2024-11-04T18:47:56.515" v="454"/>
          <ac:picMkLst>
            <pc:docMk/>
            <pc:sldMk cId="2023890627" sldId="2145705601"/>
            <ac:picMk id="3" creationId="{68CC4BC0-28D4-CF26-49B4-C31DC944BDC7}"/>
          </ac:picMkLst>
        </pc:picChg>
        <pc:picChg chg="del">
          <ac:chgData name="Kayla Garry" userId="kgLYbxwN7heOTIJsvweFFTN2iJjAL/yJqUx4QpecQ0s=" providerId="None" clId="Web-{AF633067-1498-4E23-BA18-F5B875E5D520}" dt="2024-11-04T18:47:56.078" v="453"/>
          <ac:picMkLst>
            <pc:docMk/>
            <pc:sldMk cId="2023890627" sldId="2145705601"/>
            <ac:picMk id="4" creationId="{0A313E16-54AF-7AE0-2FFE-0B8936C5CD44}"/>
          </ac:picMkLst>
        </pc:picChg>
        <pc:picChg chg="del">
          <ac:chgData name="Kayla Garry" userId="kgLYbxwN7heOTIJsvweFFTN2iJjAL/yJqUx4QpecQ0s=" providerId="None" clId="Web-{AF633067-1498-4E23-BA18-F5B875E5D520}" dt="2024-11-04T18:47:55.609" v="452"/>
          <ac:picMkLst>
            <pc:docMk/>
            <pc:sldMk cId="2023890627" sldId="2145705601"/>
            <ac:picMk id="5" creationId="{9E2DBE93-DF34-948F-0F96-121192FD9F3A}"/>
          </ac:picMkLst>
        </pc:picChg>
        <pc:picChg chg="add mod modCrop">
          <ac:chgData name="Kayla Garry" userId="kgLYbxwN7heOTIJsvweFFTN2iJjAL/yJqUx4QpecQ0s=" providerId="None" clId="Web-{AF633067-1498-4E23-BA18-F5B875E5D520}" dt="2024-11-04T18:51:46.556" v="485" actId="1076"/>
          <ac:picMkLst>
            <pc:docMk/>
            <pc:sldMk cId="2023890627" sldId="2145705601"/>
            <ac:picMk id="6" creationId="{F2217066-E667-CDBC-DBCE-C7149F3E3406}"/>
          </ac:picMkLst>
        </pc:picChg>
        <pc:picChg chg="add mod modCrop">
          <ac:chgData name="Kayla Garry" userId="kgLYbxwN7heOTIJsvweFFTN2iJjAL/yJqUx4QpecQ0s=" providerId="None" clId="Web-{AF633067-1498-4E23-BA18-F5B875E5D520}" dt="2024-11-04T19:25:10.806" v="681" actId="1076"/>
          <ac:picMkLst>
            <pc:docMk/>
            <pc:sldMk cId="2023890627" sldId="2145705601"/>
            <ac:picMk id="7" creationId="{6FC52FD4-7B35-FAF8-71D0-D92F0D1CB772}"/>
          </ac:picMkLst>
        </pc:picChg>
        <pc:picChg chg="add mod modCrop">
          <ac:chgData name="Kayla Garry" userId="kgLYbxwN7heOTIJsvweFFTN2iJjAL/yJqUx4QpecQ0s=" providerId="None" clId="Web-{AF633067-1498-4E23-BA18-F5B875E5D520}" dt="2024-11-04T18:51:43.837" v="483" actId="1076"/>
          <ac:picMkLst>
            <pc:docMk/>
            <pc:sldMk cId="2023890627" sldId="2145705601"/>
            <ac:picMk id="8" creationId="{1BE8FF30-EC13-075F-582A-F5149A97B459}"/>
          </ac:picMkLst>
        </pc:picChg>
        <pc:picChg chg="add mod modCrop">
          <ac:chgData name="Kayla Garry" userId="kgLYbxwN7heOTIJsvweFFTN2iJjAL/yJqUx4QpecQ0s=" providerId="None" clId="Web-{AF633067-1498-4E23-BA18-F5B875E5D520}" dt="2024-11-04T18:51:42.243" v="482" actId="1076"/>
          <ac:picMkLst>
            <pc:docMk/>
            <pc:sldMk cId="2023890627" sldId="2145705601"/>
            <ac:picMk id="9" creationId="{562BC200-BCD7-5852-91E8-43FEE29D959F}"/>
          </ac:picMkLst>
        </pc:picChg>
      </pc:sldChg>
      <pc:sldChg chg="modSp add del replId">
        <pc:chgData name="Kayla Garry" userId="kgLYbxwN7heOTIJsvweFFTN2iJjAL/yJqUx4QpecQ0s=" providerId="None" clId="Web-{AF633067-1498-4E23-BA18-F5B875E5D520}" dt="2024-11-04T18:40:54.061" v="371"/>
        <pc:sldMkLst>
          <pc:docMk/>
          <pc:sldMk cId="3675857350" sldId="2145705602"/>
        </pc:sldMkLst>
        <pc:spChg chg="mod">
          <ac:chgData name="Kayla Garry" userId="kgLYbxwN7heOTIJsvweFFTN2iJjAL/yJqUx4QpecQ0s=" providerId="None" clId="Web-{AF633067-1498-4E23-BA18-F5B875E5D520}" dt="2024-11-04T18:40:45.717" v="369" actId="20577"/>
          <ac:spMkLst>
            <pc:docMk/>
            <pc:sldMk cId="3675857350" sldId="2145705602"/>
            <ac:spMk id="631" creationId="{00000000-0000-0000-0000-000000000000}"/>
          </ac:spMkLst>
        </pc:spChg>
      </pc:sldChg>
      <pc:sldChg chg="modSp add replId">
        <pc:chgData name="Kayla Garry" userId="kgLYbxwN7heOTIJsvweFFTN2iJjAL/yJqUx4QpecQ0s=" providerId="None" clId="Web-{AF633067-1498-4E23-BA18-F5B875E5D520}" dt="2024-11-04T22:45:49.383" v="1809" actId="20577"/>
        <pc:sldMkLst>
          <pc:docMk/>
          <pc:sldMk cId="3353656633" sldId="2145705603"/>
        </pc:sldMkLst>
        <pc:spChg chg="mod">
          <ac:chgData name="Kayla Garry" userId="kgLYbxwN7heOTIJsvweFFTN2iJjAL/yJqUx4QpecQ0s=" providerId="None" clId="Web-{AF633067-1498-4E23-BA18-F5B875E5D520}" dt="2024-11-04T22:45:49.383" v="1809" actId="20577"/>
          <ac:spMkLst>
            <pc:docMk/>
            <pc:sldMk cId="3353656633" sldId="2145705603"/>
            <ac:spMk id="7" creationId="{48349389-F95F-A620-FFF4-F4D2B39C683A}"/>
          </ac:spMkLst>
        </pc:spChg>
        <pc:spChg chg="mod">
          <ac:chgData name="Kayla Garry" userId="kgLYbxwN7heOTIJsvweFFTN2iJjAL/yJqUx4QpecQ0s=" providerId="None" clId="Web-{AF633067-1498-4E23-BA18-F5B875E5D520}" dt="2024-11-04T18:40:59.670" v="372" actId="20577"/>
          <ac:spMkLst>
            <pc:docMk/>
            <pc:sldMk cId="3353656633" sldId="2145705603"/>
            <ac:spMk id="631" creationId="{00000000-0000-0000-0000-000000000000}"/>
          </ac:spMkLst>
        </pc:spChg>
      </pc:sldChg>
      <pc:sldChg chg="delSp modSp add replId">
        <pc:chgData name="Kayla Garry" userId="kgLYbxwN7heOTIJsvweFFTN2iJjAL/yJqUx4QpecQ0s=" providerId="None" clId="Web-{AF633067-1498-4E23-BA18-F5B875E5D520}" dt="2024-11-04T21:53:39.253" v="1534"/>
        <pc:sldMkLst>
          <pc:docMk/>
          <pc:sldMk cId="2955092152" sldId="2145705604"/>
        </pc:sldMkLst>
        <pc:spChg chg="del">
          <ac:chgData name="Kayla Garry" userId="kgLYbxwN7heOTIJsvweFFTN2iJjAL/yJqUx4QpecQ0s=" providerId="None" clId="Web-{AF633067-1498-4E23-BA18-F5B875E5D520}" dt="2024-11-04T21:53:39.253" v="1534"/>
          <ac:spMkLst>
            <pc:docMk/>
            <pc:sldMk cId="2955092152" sldId="2145705604"/>
            <ac:spMk id="3" creationId="{E229DB63-CF41-2548-7688-09525D9FDCE9}"/>
          </ac:spMkLst>
        </pc:spChg>
        <pc:spChg chg="mod">
          <ac:chgData name="Kayla Garry" userId="kgLYbxwN7heOTIJsvweFFTN2iJjAL/yJqUx4QpecQ0s=" providerId="None" clId="Web-{AF633067-1498-4E23-BA18-F5B875E5D520}" dt="2024-11-04T18:42:42.940" v="417" actId="20577"/>
          <ac:spMkLst>
            <pc:docMk/>
            <pc:sldMk cId="2955092152" sldId="2145705604"/>
            <ac:spMk id="631" creationId="{00000000-0000-0000-0000-000000000000}"/>
          </ac:spMkLst>
        </pc:spChg>
        <pc:picChg chg="del">
          <ac:chgData name="Kayla Garry" userId="kgLYbxwN7heOTIJsvweFFTN2iJjAL/yJqUx4QpecQ0s=" providerId="None" clId="Web-{AF633067-1498-4E23-BA18-F5B875E5D520}" dt="2024-11-04T21:53:37.237" v="1531"/>
          <ac:picMkLst>
            <pc:docMk/>
            <pc:sldMk cId="2955092152" sldId="2145705604"/>
            <ac:picMk id="27" creationId="{96EF847B-4CBA-141D-0F7D-15F8A78B9BC6}"/>
          </ac:picMkLst>
        </pc:picChg>
        <pc:picChg chg="del">
          <ac:chgData name="Kayla Garry" userId="kgLYbxwN7heOTIJsvweFFTN2iJjAL/yJqUx4QpecQ0s=" providerId="None" clId="Web-{AF633067-1498-4E23-BA18-F5B875E5D520}" dt="2024-11-04T21:53:38.331" v="1533"/>
          <ac:picMkLst>
            <pc:docMk/>
            <pc:sldMk cId="2955092152" sldId="2145705604"/>
            <ac:picMk id="31" creationId="{D757070B-C746-467F-EFF0-520B0E2B1597}"/>
          </ac:picMkLst>
        </pc:picChg>
        <pc:picChg chg="del">
          <ac:chgData name="Kayla Garry" userId="kgLYbxwN7heOTIJsvweFFTN2iJjAL/yJqUx4QpecQ0s=" providerId="None" clId="Web-{AF633067-1498-4E23-BA18-F5B875E5D520}" dt="2024-11-04T21:53:37.816" v="1532"/>
          <ac:picMkLst>
            <pc:docMk/>
            <pc:sldMk cId="2955092152" sldId="2145705604"/>
            <ac:picMk id="42" creationId="{5F9F6435-88C4-F37D-BD20-45F8B7C1A6BE}"/>
          </ac:picMkLst>
        </pc:picChg>
      </pc:sldChg>
      <pc:sldChg chg="addSp delSp modSp add replId">
        <pc:chgData name="Kayla Garry" userId="kgLYbxwN7heOTIJsvweFFTN2iJjAL/yJqUx4QpecQ0s=" providerId="None" clId="Web-{AF633067-1498-4E23-BA18-F5B875E5D520}" dt="2024-11-04T20:27:38.939" v="1153" actId="20577"/>
        <pc:sldMkLst>
          <pc:docMk/>
          <pc:sldMk cId="2443299856" sldId="2145705605"/>
        </pc:sldMkLst>
        <pc:spChg chg="add del">
          <ac:chgData name="Kayla Garry" userId="kgLYbxwN7heOTIJsvweFFTN2iJjAL/yJqUx4QpecQ0s=" providerId="None" clId="Web-{AF633067-1498-4E23-BA18-F5B875E5D520}" dt="2024-11-04T20:09:25.962" v="1010"/>
          <ac:spMkLst>
            <pc:docMk/>
            <pc:sldMk cId="2443299856" sldId="2145705605"/>
            <ac:spMk id="3" creationId="{E229DB63-CF41-2548-7688-09525D9FDCE9}"/>
          </ac:spMkLst>
        </pc:spChg>
        <pc:spChg chg="add mod">
          <ac:chgData name="Kayla Garry" userId="kgLYbxwN7heOTIJsvweFFTN2iJjAL/yJqUx4QpecQ0s=" providerId="None" clId="Web-{AF633067-1498-4E23-BA18-F5B875E5D520}" dt="2024-11-04T20:27:38.939" v="1153" actId="20577"/>
          <ac:spMkLst>
            <pc:docMk/>
            <pc:sldMk cId="2443299856" sldId="2145705605"/>
            <ac:spMk id="4" creationId="{D8932D4E-6468-56BD-3293-5DFB198B99F5}"/>
          </ac:spMkLst>
        </pc:spChg>
        <pc:spChg chg="mod">
          <ac:chgData name="Kayla Garry" userId="kgLYbxwN7heOTIJsvweFFTN2iJjAL/yJqUx4QpecQ0s=" providerId="None" clId="Web-{AF633067-1498-4E23-BA18-F5B875E5D520}" dt="2024-11-04T20:13:08.158" v="1086" actId="20577"/>
          <ac:spMkLst>
            <pc:docMk/>
            <pc:sldMk cId="2443299856" sldId="2145705605"/>
            <ac:spMk id="631" creationId="{00000000-0000-0000-0000-000000000000}"/>
          </ac:spMkLst>
        </pc:spChg>
        <pc:picChg chg="add mod modCrop">
          <ac:chgData name="Kayla Garry" userId="kgLYbxwN7heOTIJsvweFFTN2iJjAL/yJqUx4QpecQ0s=" providerId="None" clId="Web-{AF633067-1498-4E23-BA18-F5B875E5D520}" dt="2024-11-04T20:26:33.890" v="1139" actId="1076"/>
          <ac:picMkLst>
            <pc:docMk/>
            <pc:sldMk cId="2443299856" sldId="2145705605"/>
            <ac:picMk id="2" creationId="{CECECDD6-E79D-84EB-6884-E0A9E2E39DE1}"/>
          </ac:picMkLst>
        </pc:picChg>
        <pc:picChg chg="add mod">
          <ac:chgData name="Kayla Garry" userId="kgLYbxwN7heOTIJsvweFFTN2iJjAL/yJqUx4QpecQ0s=" providerId="None" clId="Web-{AF633067-1498-4E23-BA18-F5B875E5D520}" dt="2024-11-04T20:26:40.296" v="1141" actId="1076"/>
          <ac:picMkLst>
            <pc:docMk/>
            <pc:sldMk cId="2443299856" sldId="2145705605"/>
            <ac:picMk id="5" creationId="{B78BD940-7D77-A10C-3E62-000762304AC4}"/>
          </ac:picMkLst>
        </pc:picChg>
        <pc:picChg chg="add mod">
          <ac:chgData name="Kayla Garry" userId="kgLYbxwN7heOTIJsvweFFTN2iJjAL/yJqUx4QpecQ0s=" providerId="None" clId="Web-{AF633067-1498-4E23-BA18-F5B875E5D520}" dt="2024-11-04T20:26:35.984" v="1140" actId="1076"/>
          <ac:picMkLst>
            <pc:docMk/>
            <pc:sldMk cId="2443299856" sldId="2145705605"/>
            <ac:picMk id="6" creationId="{EE73AD8E-C342-AECB-4761-9902296A53F4}"/>
          </ac:picMkLst>
        </pc:picChg>
        <pc:picChg chg="del mod">
          <ac:chgData name="Kayla Garry" userId="kgLYbxwN7heOTIJsvweFFTN2iJjAL/yJqUx4QpecQ0s=" providerId="None" clId="Web-{AF633067-1498-4E23-BA18-F5B875E5D520}" dt="2024-11-04T20:09:23.009" v="1007"/>
          <ac:picMkLst>
            <pc:docMk/>
            <pc:sldMk cId="2443299856" sldId="2145705605"/>
            <ac:picMk id="27" creationId="{96EF847B-4CBA-141D-0F7D-15F8A78B9BC6}"/>
          </ac:picMkLst>
        </pc:picChg>
        <pc:picChg chg="del">
          <ac:chgData name="Kayla Garry" userId="kgLYbxwN7heOTIJsvweFFTN2iJjAL/yJqUx4QpecQ0s=" providerId="None" clId="Web-{AF633067-1498-4E23-BA18-F5B875E5D520}" dt="2024-11-04T20:09:24.400" v="1009"/>
          <ac:picMkLst>
            <pc:docMk/>
            <pc:sldMk cId="2443299856" sldId="2145705605"/>
            <ac:picMk id="31" creationId="{D757070B-C746-467F-EFF0-520B0E2B1597}"/>
          </ac:picMkLst>
        </pc:picChg>
        <pc:picChg chg="del">
          <ac:chgData name="Kayla Garry" userId="kgLYbxwN7heOTIJsvweFFTN2iJjAL/yJqUx4QpecQ0s=" providerId="None" clId="Web-{AF633067-1498-4E23-BA18-F5B875E5D520}" dt="2024-11-04T20:09:23.743" v="1008"/>
          <ac:picMkLst>
            <pc:docMk/>
            <pc:sldMk cId="2443299856" sldId="2145705605"/>
            <ac:picMk id="42" creationId="{5F9F6435-88C4-F37D-BD20-45F8B7C1A6BE}"/>
          </ac:picMkLst>
        </pc:picChg>
      </pc:sldChg>
      <pc:sldChg chg="addSp delSp modSp add replId">
        <pc:chgData name="Kayla Garry" userId="kgLYbxwN7heOTIJsvweFFTN2iJjAL/yJqUx4QpecQ0s=" providerId="None" clId="Web-{AF633067-1498-4E23-BA18-F5B875E5D520}" dt="2024-11-04T22:50:07.111" v="1901" actId="20577"/>
        <pc:sldMkLst>
          <pc:docMk/>
          <pc:sldMk cId="2750000954" sldId="2145705606"/>
        </pc:sldMkLst>
        <pc:spChg chg="add del mod">
          <ac:chgData name="Kayla Garry" userId="kgLYbxwN7heOTIJsvweFFTN2iJjAL/yJqUx4QpecQ0s=" providerId="None" clId="Web-{AF633067-1498-4E23-BA18-F5B875E5D520}" dt="2024-11-04T19:59:07.737" v="908"/>
          <ac:spMkLst>
            <pc:docMk/>
            <pc:sldMk cId="2750000954" sldId="2145705606"/>
            <ac:spMk id="2" creationId="{5D23959F-9B00-37FA-8E5E-BDD26973AF53}"/>
          </ac:spMkLst>
        </pc:spChg>
        <pc:spChg chg="mod">
          <ac:chgData name="Kayla Garry" userId="kgLYbxwN7heOTIJsvweFFTN2iJjAL/yJqUx4QpecQ0s=" providerId="None" clId="Web-{AF633067-1498-4E23-BA18-F5B875E5D520}" dt="2024-11-04T22:50:07.111" v="1901" actId="20577"/>
          <ac:spMkLst>
            <pc:docMk/>
            <pc:sldMk cId="2750000954" sldId="2145705606"/>
            <ac:spMk id="3" creationId="{E229DB63-CF41-2548-7688-09525D9FDCE9}"/>
          </ac:spMkLst>
        </pc:spChg>
        <pc:spChg chg="add del mod">
          <ac:chgData name="Kayla Garry" userId="kgLYbxwN7heOTIJsvweFFTN2iJjAL/yJqUx4QpecQ0s=" providerId="None" clId="Web-{AF633067-1498-4E23-BA18-F5B875E5D520}" dt="2024-11-04T19:59:06.940" v="907"/>
          <ac:spMkLst>
            <pc:docMk/>
            <pc:sldMk cId="2750000954" sldId="2145705606"/>
            <ac:spMk id="4" creationId="{AE2F37C3-7F7E-3211-C81F-E3DA30D11056}"/>
          </ac:spMkLst>
        </pc:spChg>
        <pc:spChg chg="mod">
          <ac:chgData name="Kayla Garry" userId="kgLYbxwN7heOTIJsvweFFTN2iJjAL/yJqUx4QpecQ0s=" providerId="None" clId="Web-{AF633067-1498-4E23-BA18-F5B875E5D520}" dt="2024-11-04T19:35:27.033" v="726" actId="20577"/>
          <ac:spMkLst>
            <pc:docMk/>
            <pc:sldMk cId="2750000954" sldId="2145705606"/>
            <ac:spMk id="631" creationId="{00000000-0000-0000-0000-000000000000}"/>
          </ac:spMkLst>
        </pc:spChg>
        <pc:picChg chg="del">
          <ac:chgData name="Kayla Garry" userId="kgLYbxwN7heOTIJsvweFFTN2iJjAL/yJqUx4QpecQ0s=" providerId="None" clId="Web-{AF633067-1498-4E23-BA18-F5B875E5D520}" dt="2024-11-04T19:35:20.330" v="723"/>
          <ac:picMkLst>
            <pc:docMk/>
            <pc:sldMk cId="2750000954" sldId="2145705606"/>
            <ac:picMk id="27" creationId="{96EF847B-4CBA-141D-0F7D-15F8A78B9BC6}"/>
          </ac:picMkLst>
        </pc:picChg>
        <pc:picChg chg="del">
          <ac:chgData name="Kayla Garry" userId="kgLYbxwN7heOTIJsvweFFTN2iJjAL/yJqUx4QpecQ0s=" providerId="None" clId="Web-{AF633067-1498-4E23-BA18-F5B875E5D520}" dt="2024-11-04T19:35:21.236" v="725"/>
          <ac:picMkLst>
            <pc:docMk/>
            <pc:sldMk cId="2750000954" sldId="2145705606"/>
            <ac:picMk id="31" creationId="{D757070B-C746-467F-EFF0-520B0E2B1597}"/>
          </ac:picMkLst>
        </pc:picChg>
        <pc:picChg chg="del">
          <ac:chgData name="Kayla Garry" userId="kgLYbxwN7heOTIJsvweFFTN2iJjAL/yJqUx4QpecQ0s=" providerId="None" clId="Web-{AF633067-1498-4E23-BA18-F5B875E5D520}" dt="2024-11-04T19:35:20.814" v="724"/>
          <ac:picMkLst>
            <pc:docMk/>
            <pc:sldMk cId="2750000954" sldId="2145705606"/>
            <ac:picMk id="42" creationId="{5F9F6435-88C4-F37D-BD20-45F8B7C1A6BE}"/>
          </ac:picMkLst>
        </pc:picChg>
      </pc:sldChg>
      <pc:sldChg chg="addSp delSp modSp add replId">
        <pc:chgData name="Kayla Garry" userId="kgLYbxwN7heOTIJsvweFFTN2iJjAL/yJqUx4QpecQ0s=" providerId="None" clId="Web-{AF633067-1498-4E23-BA18-F5B875E5D520}" dt="2024-11-04T22:05:44.358" v="1605"/>
        <pc:sldMkLst>
          <pc:docMk/>
          <pc:sldMk cId="3848176836" sldId="2145705607"/>
        </pc:sldMkLst>
        <pc:spChg chg="del">
          <ac:chgData name="Kayla Garry" userId="kgLYbxwN7heOTIJsvweFFTN2iJjAL/yJqUx4QpecQ0s=" providerId="None" clId="Web-{AF633067-1498-4E23-BA18-F5B875E5D520}" dt="2024-11-04T19:59:28.784" v="930"/>
          <ac:spMkLst>
            <pc:docMk/>
            <pc:sldMk cId="3848176836" sldId="2145705607"/>
            <ac:spMk id="3" creationId="{E229DB63-CF41-2548-7688-09525D9FDCE9}"/>
          </ac:spMkLst>
        </pc:spChg>
        <pc:spChg chg="mod">
          <ac:chgData name="Kayla Garry" userId="kgLYbxwN7heOTIJsvweFFTN2iJjAL/yJqUx4QpecQ0s=" providerId="None" clId="Web-{AF633067-1498-4E23-BA18-F5B875E5D520}" dt="2024-11-04T19:59:26.909" v="929" actId="20577"/>
          <ac:spMkLst>
            <pc:docMk/>
            <pc:sldMk cId="3848176836" sldId="2145705607"/>
            <ac:spMk id="631" creationId="{00000000-0000-0000-0000-000000000000}"/>
          </ac:spMkLst>
        </pc:spChg>
        <pc:picChg chg="add mod modCrop">
          <ac:chgData name="Kayla Garry" userId="kgLYbxwN7heOTIJsvweFFTN2iJjAL/yJqUx4QpecQ0s=" providerId="None" clId="Web-{AF633067-1498-4E23-BA18-F5B875E5D520}" dt="2024-11-04T22:05:44.358" v="1605"/>
          <ac:picMkLst>
            <pc:docMk/>
            <pc:sldMk cId="3848176836" sldId="2145705607"/>
            <ac:picMk id="2" creationId="{00F4B8E7-CE9A-2859-0552-03ABBFA71769}"/>
          </ac:picMkLst>
        </pc:picChg>
        <pc:picChg chg="add del mod">
          <ac:chgData name="Kayla Garry" userId="kgLYbxwN7heOTIJsvweFFTN2iJjAL/yJqUx4QpecQ0s=" providerId="None" clId="Web-{AF633067-1498-4E23-BA18-F5B875E5D520}" dt="2024-11-04T20:04:20.357" v="989"/>
          <ac:picMkLst>
            <pc:docMk/>
            <pc:sldMk cId="3848176836" sldId="2145705607"/>
            <ac:picMk id="4" creationId="{2AB16C98-9D98-C494-7B16-027BA781920E}"/>
          </ac:picMkLst>
        </pc:picChg>
      </pc:sldChg>
      <pc:sldChg chg="addSp delSp modSp add replId">
        <pc:chgData name="Kayla Garry" userId="kgLYbxwN7heOTIJsvweFFTN2iJjAL/yJqUx4QpecQ0s=" providerId="None" clId="Web-{AF633067-1498-4E23-BA18-F5B875E5D520}" dt="2024-11-04T20:08:35.398" v="1005" actId="14100"/>
        <pc:sldMkLst>
          <pc:docMk/>
          <pc:sldMk cId="3887106319" sldId="2145705608"/>
        </pc:sldMkLst>
        <pc:spChg chg="mod">
          <ac:chgData name="Kayla Garry" userId="kgLYbxwN7heOTIJsvweFFTN2iJjAL/yJqUx4QpecQ0s=" providerId="None" clId="Web-{AF633067-1498-4E23-BA18-F5B875E5D520}" dt="2024-11-04T20:03:53.982" v="979" actId="20577"/>
          <ac:spMkLst>
            <pc:docMk/>
            <pc:sldMk cId="3887106319" sldId="2145705608"/>
            <ac:spMk id="631" creationId="{00000000-0000-0000-0000-000000000000}"/>
          </ac:spMkLst>
        </pc:spChg>
        <pc:picChg chg="del">
          <ac:chgData name="Kayla Garry" userId="kgLYbxwN7heOTIJsvweFFTN2iJjAL/yJqUx4QpecQ0s=" providerId="None" clId="Web-{AF633067-1498-4E23-BA18-F5B875E5D520}" dt="2024-11-04T20:03:57.154" v="980"/>
          <ac:picMkLst>
            <pc:docMk/>
            <pc:sldMk cId="3887106319" sldId="2145705608"/>
            <ac:picMk id="2" creationId="{00F4B8E7-CE9A-2859-0552-03ABBFA71769}"/>
          </ac:picMkLst>
        </pc:picChg>
        <pc:picChg chg="add mod modCrop">
          <ac:chgData name="Kayla Garry" userId="kgLYbxwN7heOTIJsvweFFTN2iJjAL/yJqUx4QpecQ0s=" providerId="None" clId="Web-{AF633067-1498-4E23-BA18-F5B875E5D520}" dt="2024-11-04T20:08:35.398" v="1005" actId="14100"/>
          <ac:picMkLst>
            <pc:docMk/>
            <pc:sldMk cId="3887106319" sldId="2145705608"/>
            <ac:picMk id="3" creationId="{05DE1814-31A4-8CF4-7BA0-6A8E5E6B76FE}"/>
          </ac:picMkLst>
        </pc:picChg>
        <pc:picChg chg="mod modCrop">
          <ac:chgData name="Kayla Garry" userId="kgLYbxwN7heOTIJsvweFFTN2iJjAL/yJqUx4QpecQ0s=" providerId="None" clId="Web-{AF633067-1498-4E23-BA18-F5B875E5D520}" dt="2024-11-04T20:07:43.287" v="997"/>
          <ac:picMkLst>
            <pc:docMk/>
            <pc:sldMk cId="3887106319" sldId="2145705608"/>
            <ac:picMk id="4" creationId="{2AB16C98-9D98-C494-7B16-027BA781920E}"/>
          </ac:picMkLst>
        </pc:picChg>
      </pc:sldChg>
      <pc:sldChg chg="addSp modSp add replId">
        <pc:chgData name="Kayla Garry" userId="kgLYbxwN7heOTIJsvweFFTN2iJjAL/yJqUx4QpecQ0s=" providerId="None" clId="Web-{AF633067-1498-4E23-BA18-F5B875E5D520}" dt="2024-11-04T22:00:39.050" v="1585"/>
        <pc:sldMkLst>
          <pc:docMk/>
          <pc:sldMk cId="1455599462" sldId="2145705609"/>
        </pc:sldMkLst>
        <pc:spChg chg="add mod">
          <ac:chgData name="Kayla Garry" userId="kgLYbxwN7heOTIJsvweFFTN2iJjAL/yJqUx4QpecQ0s=" providerId="None" clId="Web-{AF633067-1498-4E23-BA18-F5B875E5D520}" dt="2024-11-04T22:00:39.050" v="1585"/>
          <ac:spMkLst>
            <pc:docMk/>
            <pc:sldMk cId="1455599462" sldId="2145705609"/>
            <ac:spMk id="2" creationId="{9FF95355-680A-7424-EB2F-50D139533433}"/>
          </ac:spMkLst>
        </pc:spChg>
        <pc:spChg chg="mod">
          <ac:chgData name="Kayla Garry" userId="kgLYbxwN7heOTIJsvweFFTN2iJjAL/yJqUx4QpecQ0s=" providerId="None" clId="Web-{AF633067-1498-4E23-BA18-F5B875E5D520}" dt="2024-11-04T20:10:58.169" v="1028" actId="20577"/>
          <ac:spMkLst>
            <pc:docMk/>
            <pc:sldMk cId="1455599462" sldId="2145705609"/>
            <ac:spMk id="631" creationId="{00000000-0000-0000-0000-000000000000}"/>
          </ac:spMkLst>
        </pc:spChg>
      </pc:sldChg>
      <pc:sldChg chg="addSp delSp modSp add replId modNotes">
        <pc:chgData name="Kayla Garry" userId="kgLYbxwN7heOTIJsvweFFTN2iJjAL/yJqUx4QpecQ0s=" providerId="None" clId="Web-{AF633067-1498-4E23-BA18-F5B875E5D520}" dt="2024-11-04T20:31:10.384" v="1181"/>
        <pc:sldMkLst>
          <pc:docMk/>
          <pc:sldMk cId="1012206640" sldId="2145705610"/>
        </pc:sldMkLst>
        <pc:spChg chg="mod">
          <ac:chgData name="Kayla Garry" userId="kgLYbxwN7heOTIJsvweFFTN2iJjAL/yJqUx4QpecQ0s=" providerId="None" clId="Web-{AF633067-1498-4E23-BA18-F5B875E5D520}" dt="2024-11-04T20:29:15.208" v="1170" actId="20577"/>
          <ac:spMkLst>
            <pc:docMk/>
            <pc:sldMk cId="1012206640" sldId="2145705610"/>
            <ac:spMk id="4" creationId="{D8932D4E-6468-56BD-3293-5DFB198B99F5}"/>
          </ac:spMkLst>
        </pc:spChg>
        <pc:spChg chg="mod">
          <ac:chgData name="Kayla Garry" userId="kgLYbxwN7heOTIJsvweFFTN2iJjAL/yJqUx4QpecQ0s=" providerId="None" clId="Web-{AF633067-1498-4E23-BA18-F5B875E5D520}" dt="2024-11-04T20:28:03.002" v="1157" actId="20577"/>
          <ac:spMkLst>
            <pc:docMk/>
            <pc:sldMk cId="1012206640" sldId="2145705610"/>
            <ac:spMk id="631" creationId="{00000000-0000-0000-0000-000000000000}"/>
          </ac:spMkLst>
        </pc:spChg>
        <pc:picChg chg="del">
          <ac:chgData name="Kayla Garry" userId="kgLYbxwN7heOTIJsvweFFTN2iJjAL/yJqUx4QpecQ0s=" providerId="None" clId="Web-{AF633067-1498-4E23-BA18-F5B875E5D520}" dt="2024-11-04T20:28:08.628" v="1158"/>
          <ac:picMkLst>
            <pc:docMk/>
            <pc:sldMk cId="1012206640" sldId="2145705610"/>
            <ac:picMk id="2" creationId="{CECECDD6-E79D-84EB-6884-E0A9E2E39DE1}"/>
          </ac:picMkLst>
        </pc:picChg>
        <pc:picChg chg="add mod modCrop">
          <ac:chgData name="Kayla Garry" userId="kgLYbxwN7heOTIJsvweFFTN2iJjAL/yJqUx4QpecQ0s=" providerId="None" clId="Web-{AF633067-1498-4E23-BA18-F5B875E5D520}" dt="2024-11-04T20:28:29.988" v="1164" actId="1076"/>
          <ac:picMkLst>
            <pc:docMk/>
            <pc:sldMk cId="1012206640" sldId="2145705610"/>
            <ac:picMk id="3" creationId="{EA769913-BF57-5CFB-57A4-9FBDE7F914F9}"/>
          </ac:picMkLst>
        </pc:picChg>
        <pc:picChg chg="del">
          <ac:chgData name="Kayla Garry" userId="kgLYbxwN7heOTIJsvweFFTN2iJjAL/yJqUx4QpecQ0s=" providerId="None" clId="Web-{AF633067-1498-4E23-BA18-F5B875E5D520}" dt="2024-11-04T20:29:38.818" v="1171"/>
          <ac:picMkLst>
            <pc:docMk/>
            <pc:sldMk cId="1012206640" sldId="2145705610"/>
            <ac:picMk id="5" creationId="{B78BD940-7D77-A10C-3E62-000762304AC4}"/>
          </ac:picMkLst>
        </pc:picChg>
        <pc:picChg chg="del">
          <ac:chgData name="Kayla Garry" userId="kgLYbxwN7heOTIJsvweFFTN2iJjAL/yJqUx4QpecQ0s=" providerId="None" clId="Web-{AF633067-1498-4E23-BA18-F5B875E5D520}" dt="2024-11-04T20:29:49.116" v="1176"/>
          <ac:picMkLst>
            <pc:docMk/>
            <pc:sldMk cId="1012206640" sldId="2145705610"/>
            <ac:picMk id="6" creationId="{EE73AD8E-C342-AECB-4761-9902296A53F4}"/>
          </ac:picMkLst>
        </pc:picChg>
        <pc:picChg chg="add mod">
          <ac:chgData name="Kayla Garry" userId="kgLYbxwN7heOTIJsvweFFTN2iJjAL/yJqUx4QpecQ0s=" providerId="None" clId="Web-{AF633067-1498-4E23-BA18-F5B875E5D520}" dt="2024-11-04T20:30:37.633" v="1180" actId="14100"/>
          <ac:picMkLst>
            <pc:docMk/>
            <pc:sldMk cId="1012206640" sldId="2145705610"/>
            <ac:picMk id="7" creationId="{44E2E617-5D7C-56FD-6345-ED3A2817C499}"/>
          </ac:picMkLst>
        </pc:picChg>
        <pc:picChg chg="add mod">
          <ac:chgData name="Kayla Garry" userId="kgLYbxwN7heOTIJsvweFFTN2iJjAL/yJqUx4QpecQ0s=" providerId="None" clId="Web-{AF633067-1498-4E23-BA18-F5B875E5D520}" dt="2024-11-04T20:30:26.086" v="1179" actId="1076"/>
          <ac:picMkLst>
            <pc:docMk/>
            <pc:sldMk cId="1012206640" sldId="2145705610"/>
            <ac:picMk id="8" creationId="{77D80974-26F5-3E26-5726-9F112DAA3D56}"/>
          </ac:picMkLst>
        </pc:picChg>
      </pc:sldChg>
      <pc:sldChg chg="addSp delSp modSp add ord replId modNotes">
        <pc:chgData name="Kayla Garry" userId="kgLYbxwN7heOTIJsvweFFTN2iJjAL/yJqUx4QpecQ0s=" providerId="None" clId="Web-{AF633067-1498-4E23-BA18-F5B875E5D520}" dt="2024-11-04T22:10:06.367" v="1732"/>
        <pc:sldMkLst>
          <pc:docMk/>
          <pc:sldMk cId="3664322050" sldId="2145705611"/>
        </pc:sldMkLst>
        <pc:spChg chg="mod">
          <ac:chgData name="Kayla Garry" userId="kgLYbxwN7heOTIJsvweFFTN2iJjAL/yJqUx4QpecQ0s=" providerId="None" clId="Web-{AF633067-1498-4E23-BA18-F5B875E5D520}" dt="2024-11-04T20:41:35.641" v="1208" actId="20577"/>
          <ac:spMkLst>
            <pc:docMk/>
            <pc:sldMk cId="3664322050" sldId="2145705611"/>
            <ac:spMk id="4" creationId="{D8932D4E-6468-56BD-3293-5DFB198B99F5}"/>
          </ac:spMkLst>
        </pc:spChg>
        <pc:spChg chg="mod">
          <ac:chgData name="Kayla Garry" userId="kgLYbxwN7heOTIJsvweFFTN2iJjAL/yJqUx4QpecQ0s=" providerId="None" clId="Web-{AF633067-1498-4E23-BA18-F5B875E5D520}" dt="2024-11-04T20:32:32.106" v="1198" actId="20577"/>
          <ac:spMkLst>
            <pc:docMk/>
            <pc:sldMk cId="3664322050" sldId="2145705611"/>
            <ac:spMk id="631" creationId="{00000000-0000-0000-0000-000000000000}"/>
          </ac:spMkLst>
        </pc:spChg>
        <pc:picChg chg="add mod">
          <ac:chgData name="Kayla Garry" userId="kgLYbxwN7heOTIJsvweFFTN2iJjAL/yJqUx4QpecQ0s=" providerId="None" clId="Web-{AF633067-1498-4E23-BA18-F5B875E5D520}" dt="2024-11-04T20:41:47.235" v="1216" actId="14100"/>
          <ac:picMkLst>
            <pc:docMk/>
            <pc:sldMk cId="3664322050" sldId="2145705611"/>
            <ac:picMk id="2" creationId="{73438DFD-3C17-B281-4595-D0D5189BE021}"/>
          </ac:picMkLst>
        </pc:picChg>
        <pc:picChg chg="del">
          <ac:chgData name="Kayla Garry" userId="kgLYbxwN7heOTIJsvweFFTN2iJjAL/yJqUx4QpecQ0s=" providerId="None" clId="Web-{AF633067-1498-4E23-BA18-F5B875E5D520}" dt="2024-11-04T20:32:33.168" v="1199"/>
          <ac:picMkLst>
            <pc:docMk/>
            <pc:sldMk cId="3664322050" sldId="2145705611"/>
            <ac:picMk id="3" creationId="{EA769913-BF57-5CFB-57A4-9FBDE7F914F9}"/>
          </ac:picMkLst>
        </pc:picChg>
        <pc:picChg chg="add mod">
          <ac:chgData name="Kayla Garry" userId="kgLYbxwN7heOTIJsvweFFTN2iJjAL/yJqUx4QpecQ0s=" providerId="None" clId="Web-{AF633067-1498-4E23-BA18-F5B875E5D520}" dt="2024-11-04T20:44:35.179" v="1281" actId="1076"/>
          <ac:picMkLst>
            <pc:docMk/>
            <pc:sldMk cId="3664322050" sldId="2145705611"/>
            <ac:picMk id="5" creationId="{0DB7605B-19EF-22E2-59AD-A32F931E0B06}"/>
          </ac:picMkLst>
        </pc:picChg>
        <pc:picChg chg="add del mod">
          <ac:chgData name="Kayla Garry" userId="kgLYbxwN7heOTIJsvweFFTN2iJjAL/yJqUx4QpecQ0s=" providerId="None" clId="Web-{AF633067-1498-4E23-BA18-F5B875E5D520}" dt="2024-11-04T20:47:47.592" v="1299"/>
          <ac:picMkLst>
            <pc:docMk/>
            <pc:sldMk cId="3664322050" sldId="2145705611"/>
            <ac:picMk id="6" creationId="{9BCDA9C5-6281-0690-7EC2-E73A7F08D572}"/>
          </ac:picMkLst>
        </pc:picChg>
        <pc:picChg chg="del mod">
          <ac:chgData name="Kayla Garry" userId="kgLYbxwN7heOTIJsvweFFTN2iJjAL/yJqUx4QpecQ0s=" providerId="None" clId="Web-{AF633067-1498-4E23-BA18-F5B875E5D520}" dt="2024-11-04T20:41:36.985" v="1209"/>
          <ac:picMkLst>
            <pc:docMk/>
            <pc:sldMk cId="3664322050" sldId="2145705611"/>
            <ac:picMk id="7" creationId="{44E2E617-5D7C-56FD-6345-ED3A2817C499}"/>
          </ac:picMkLst>
        </pc:picChg>
        <pc:picChg chg="del mod">
          <ac:chgData name="Kayla Garry" userId="kgLYbxwN7heOTIJsvweFFTN2iJjAL/yJqUx4QpecQ0s=" providerId="None" clId="Web-{AF633067-1498-4E23-BA18-F5B875E5D520}" dt="2024-11-04T20:43:27.051" v="1217"/>
          <ac:picMkLst>
            <pc:docMk/>
            <pc:sldMk cId="3664322050" sldId="2145705611"/>
            <ac:picMk id="8" creationId="{77D80974-26F5-3E26-5726-9F112DAA3D56}"/>
          </ac:picMkLst>
        </pc:picChg>
        <pc:picChg chg="add mod">
          <ac:chgData name="Kayla Garry" userId="kgLYbxwN7heOTIJsvweFFTN2iJjAL/yJqUx4QpecQ0s=" providerId="None" clId="Web-{AF633067-1498-4E23-BA18-F5B875E5D520}" dt="2024-11-04T20:47:51.014" v="1301" actId="1076"/>
          <ac:picMkLst>
            <pc:docMk/>
            <pc:sldMk cId="3664322050" sldId="2145705611"/>
            <ac:picMk id="9" creationId="{A2CEC8CB-97D7-3DC9-8305-683041D1E0C0}"/>
          </ac:picMkLst>
        </pc:picChg>
      </pc:sldChg>
      <pc:sldChg chg="addSp delSp modSp add replId modNotes">
        <pc:chgData name="Kayla Garry" userId="kgLYbxwN7heOTIJsvweFFTN2iJjAL/yJqUx4QpecQ0s=" providerId="None" clId="Web-{AF633067-1498-4E23-BA18-F5B875E5D520}" dt="2024-11-04T21:37:28.952" v="1356" actId="1076"/>
        <pc:sldMkLst>
          <pc:docMk/>
          <pc:sldMk cId="2611083647" sldId="2145705612"/>
        </pc:sldMkLst>
        <pc:spChg chg="mod">
          <ac:chgData name="Kayla Garry" userId="kgLYbxwN7heOTIJsvweFFTN2iJjAL/yJqUx4QpecQ0s=" providerId="None" clId="Web-{AF633067-1498-4E23-BA18-F5B875E5D520}" dt="2024-11-04T21:32:49.957" v="1310" actId="20577"/>
          <ac:spMkLst>
            <pc:docMk/>
            <pc:sldMk cId="2611083647" sldId="2145705612"/>
            <ac:spMk id="4" creationId="{D8932D4E-6468-56BD-3293-5DFB198B99F5}"/>
          </ac:spMkLst>
        </pc:spChg>
        <pc:spChg chg="mod">
          <ac:chgData name="Kayla Garry" userId="kgLYbxwN7heOTIJsvweFFTN2iJjAL/yJqUx4QpecQ0s=" providerId="None" clId="Web-{AF633067-1498-4E23-BA18-F5B875E5D520}" dt="2024-11-04T20:47:30.560" v="1292" actId="20577"/>
          <ac:spMkLst>
            <pc:docMk/>
            <pc:sldMk cId="2611083647" sldId="2145705612"/>
            <ac:spMk id="631" creationId="{00000000-0000-0000-0000-000000000000}"/>
          </ac:spMkLst>
        </pc:spChg>
        <pc:picChg chg="del mod">
          <ac:chgData name="Kayla Garry" userId="kgLYbxwN7heOTIJsvweFFTN2iJjAL/yJqUx4QpecQ0s=" providerId="None" clId="Web-{AF633067-1498-4E23-BA18-F5B875E5D520}" dt="2024-11-04T21:36:06.465" v="1319"/>
          <ac:picMkLst>
            <pc:docMk/>
            <pc:sldMk cId="2611083647" sldId="2145705612"/>
            <ac:picMk id="2" creationId="{73438DFD-3C17-B281-4595-D0D5189BE021}"/>
          </ac:picMkLst>
        </pc:picChg>
        <pc:picChg chg="add del mod">
          <ac:chgData name="Kayla Garry" userId="kgLYbxwN7heOTIJsvweFFTN2iJjAL/yJqUx4QpecQ0s=" providerId="None" clId="Web-{AF633067-1498-4E23-BA18-F5B875E5D520}" dt="2024-11-04T20:47:45.514" v="1298"/>
          <ac:picMkLst>
            <pc:docMk/>
            <pc:sldMk cId="2611083647" sldId="2145705612"/>
            <ac:picMk id="3" creationId="{B256C943-B3F2-22D2-4607-00A5F9D4C1E9}"/>
          </ac:picMkLst>
        </pc:picChg>
        <pc:picChg chg="add mod">
          <ac:chgData name="Kayla Garry" userId="kgLYbxwN7heOTIJsvweFFTN2iJjAL/yJqUx4QpecQ0s=" providerId="None" clId="Web-{AF633067-1498-4E23-BA18-F5B875E5D520}" dt="2024-11-04T21:37:22.639" v="1352" actId="1076"/>
          <ac:picMkLst>
            <pc:docMk/>
            <pc:sldMk cId="2611083647" sldId="2145705612"/>
            <ac:picMk id="3" creationId="{F2CB6572-7358-3CCB-F989-3EE293D51FEC}"/>
          </ac:picMkLst>
        </pc:picChg>
        <pc:picChg chg="del">
          <ac:chgData name="Kayla Garry" userId="kgLYbxwN7heOTIJsvweFFTN2iJjAL/yJqUx4QpecQ0s=" providerId="None" clId="Web-{AF633067-1498-4E23-BA18-F5B875E5D520}" dt="2024-11-04T20:51:45.319" v="1306"/>
          <ac:picMkLst>
            <pc:docMk/>
            <pc:sldMk cId="2611083647" sldId="2145705612"/>
            <ac:picMk id="5" creationId="{0DB7605B-19EF-22E2-59AD-A32F931E0B06}"/>
          </ac:picMkLst>
        </pc:picChg>
        <pc:picChg chg="add mod">
          <ac:chgData name="Kayla Garry" userId="kgLYbxwN7heOTIJsvweFFTN2iJjAL/yJqUx4QpecQ0s=" providerId="None" clId="Web-{AF633067-1498-4E23-BA18-F5B875E5D520}" dt="2024-11-04T21:37:23.796" v="1353" actId="1076"/>
          <ac:picMkLst>
            <pc:docMk/>
            <pc:sldMk cId="2611083647" sldId="2145705612"/>
            <ac:picMk id="5" creationId="{3E943E55-B40C-E657-6678-D5447836A40F}"/>
          </ac:picMkLst>
        </pc:picChg>
        <pc:picChg chg="del">
          <ac:chgData name="Kayla Garry" userId="kgLYbxwN7heOTIJsvweFFTN2iJjAL/yJqUx4QpecQ0s=" providerId="None" clId="Web-{AF633067-1498-4E23-BA18-F5B875E5D520}" dt="2024-11-04T20:47:31.482" v="1293"/>
          <ac:picMkLst>
            <pc:docMk/>
            <pc:sldMk cId="2611083647" sldId="2145705612"/>
            <ac:picMk id="6" creationId="{9BCDA9C5-6281-0690-7EC2-E73A7F08D572}"/>
          </ac:picMkLst>
        </pc:picChg>
        <pc:picChg chg="add mod">
          <ac:chgData name="Kayla Garry" userId="kgLYbxwN7heOTIJsvweFFTN2iJjAL/yJqUx4QpecQ0s=" providerId="None" clId="Web-{AF633067-1498-4E23-BA18-F5B875E5D520}" dt="2024-11-04T21:37:27.249" v="1355" actId="1076"/>
          <ac:picMkLst>
            <pc:docMk/>
            <pc:sldMk cId="2611083647" sldId="2145705612"/>
            <ac:picMk id="6" creationId="{E650DEB6-91F5-0BB0-0E9C-6D365439C848}"/>
          </ac:picMkLst>
        </pc:picChg>
        <pc:picChg chg="add mod">
          <ac:chgData name="Kayla Garry" userId="kgLYbxwN7heOTIJsvweFFTN2iJjAL/yJqUx4QpecQ0s=" providerId="None" clId="Web-{AF633067-1498-4E23-BA18-F5B875E5D520}" dt="2024-11-04T21:37:28.952" v="1356" actId="1076"/>
          <ac:picMkLst>
            <pc:docMk/>
            <pc:sldMk cId="2611083647" sldId="2145705612"/>
            <ac:picMk id="7" creationId="{58D284BE-6C60-BD47-0818-90A04B0989EB}"/>
          </ac:picMkLst>
        </pc:picChg>
      </pc:sldChg>
      <pc:sldChg chg="addSp delSp modSp add replId modNotes">
        <pc:chgData name="Kayla Garry" userId="kgLYbxwN7heOTIJsvweFFTN2iJjAL/yJqUx4QpecQ0s=" providerId="None" clId="Web-{AF633067-1498-4E23-BA18-F5B875E5D520}" dt="2024-11-04T21:43:37.559" v="1437"/>
        <pc:sldMkLst>
          <pc:docMk/>
          <pc:sldMk cId="1759103495" sldId="2145705613"/>
        </pc:sldMkLst>
        <pc:spChg chg="del">
          <ac:chgData name="Kayla Garry" userId="kgLYbxwN7heOTIJsvweFFTN2iJjAL/yJqUx4QpecQ0s=" providerId="None" clId="Web-{AF633067-1498-4E23-BA18-F5B875E5D520}" dt="2024-11-04T21:39:30.925" v="1377"/>
          <ac:spMkLst>
            <pc:docMk/>
            <pc:sldMk cId="1759103495" sldId="2145705613"/>
            <ac:spMk id="4" creationId="{D8932D4E-6468-56BD-3293-5DFB198B99F5}"/>
          </ac:spMkLst>
        </pc:spChg>
        <pc:spChg chg="mod">
          <ac:chgData name="Kayla Garry" userId="kgLYbxwN7heOTIJsvweFFTN2iJjAL/yJqUx4QpecQ0s=" providerId="None" clId="Web-{AF633067-1498-4E23-BA18-F5B875E5D520}" dt="2024-11-04T21:39:00.815" v="1368" actId="20577"/>
          <ac:spMkLst>
            <pc:docMk/>
            <pc:sldMk cId="1759103495" sldId="2145705613"/>
            <ac:spMk id="631" creationId="{00000000-0000-0000-0000-000000000000}"/>
          </ac:spMkLst>
        </pc:spChg>
        <pc:picChg chg="add mod">
          <ac:chgData name="Kayla Garry" userId="kgLYbxwN7heOTIJsvweFFTN2iJjAL/yJqUx4QpecQ0s=" providerId="None" clId="Web-{AF633067-1498-4E23-BA18-F5B875E5D520}" dt="2024-11-04T21:40:23.161" v="1384" actId="14100"/>
          <ac:picMkLst>
            <pc:docMk/>
            <pc:sldMk cId="1759103495" sldId="2145705613"/>
            <ac:picMk id="2" creationId="{0B390D39-44C2-F591-248A-5A3771567672}"/>
          </ac:picMkLst>
        </pc:picChg>
        <pc:picChg chg="del mod">
          <ac:chgData name="Kayla Garry" userId="kgLYbxwN7heOTIJsvweFFTN2iJjAL/yJqUx4QpecQ0s=" providerId="None" clId="Web-{AF633067-1498-4E23-BA18-F5B875E5D520}" dt="2024-11-04T21:39:08.237" v="1370"/>
          <ac:picMkLst>
            <pc:docMk/>
            <pc:sldMk cId="1759103495" sldId="2145705613"/>
            <ac:picMk id="3" creationId="{F2CB6572-7358-3CCB-F989-3EE293D51FEC}"/>
          </ac:picMkLst>
        </pc:picChg>
        <pc:picChg chg="del">
          <ac:chgData name="Kayla Garry" userId="kgLYbxwN7heOTIJsvweFFTN2iJjAL/yJqUx4QpecQ0s=" providerId="None" clId="Web-{AF633067-1498-4E23-BA18-F5B875E5D520}" dt="2024-11-04T21:39:08.643" v="1371"/>
          <ac:picMkLst>
            <pc:docMk/>
            <pc:sldMk cId="1759103495" sldId="2145705613"/>
            <ac:picMk id="5" creationId="{3E943E55-B40C-E657-6678-D5447836A40F}"/>
          </ac:picMkLst>
        </pc:picChg>
        <pc:picChg chg="del">
          <ac:chgData name="Kayla Garry" userId="kgLYbxwN7heOTIJsvweFFTN2iJjAL/yJqUx4QpecQ0s=" providerId="None" clId="Web-{AF633067-1498-4E23-BA18-F5B875E5D520}" dt="2024-11-04T21:39:08.909" v="1372"/>
          <ac:picMkLst>
            <pc:docMk/>
            <pc:sldMk cId="1759103495" sldId="2145705613"/>
            <ac:picMk id="6" creationId="{E650DEB6-91F5-0BB0-0E9C-6D365439C848}"/>
          </ac:picMkLst>
        </pc:picChg>
        <pc:picChg chg="del">
          <ac:chgData name="Kayla Garry" userId="kgLYbxwN7heOTIJsvweFFTN2iJjAL/yJqUx4QpecQ0s=" providerId="None" clId="Web-{AF633067-1498-4E23-BA18-F5B875E5D520}" dt="2024-11-04T21:39:09.315" v="1373"/>
          <ac:picMkLst>
            <pc:docMk/>
            <pc:sldMk cId="1759103495" sldId="2145705613"/>
            <ac:picMk id="7" creationId="{58D284BE-6C60-BD47-0818-90A04B0989EB}"/>
          </ac:picMkLst>
        </pc:picChg>
        <pc:picChg chg="add mod">
          <ac:chgData name="Kayla Garry" userId="kgLYbxwN7heOTIJsvweFFTN2iJjAL/yJqUx4QpecQ0s=" providerId="None" clId="Web-{AF633067-1498-4E23-BA18-F5B875E5D520}" dt="2024-11-04T21:40:27.396" v="1387" actId="1076"/>
          <ac:picMkLst>
            <pc:docMk/>
            <pc:sldMk cId="1759103495" sldId="2145705613"/>
            <ac:picMk id="8" creationId="{35D9169C-036B-786F-15F2-539B0FFE5D19}"/>
          </ac:picMkLst>
        </pc:picChg>
      </pc:sldChg>
      <pc:sldChg chg="addSp delSp modSp add replId">
        <pc:chgData name="Kayla Garry" userId="kgLYbxwN7heOTIJsvweFFTN2iJjAL/yJqUx4QpecQ0s=" providerId="None" clId="Web-{AF633067-1498-4E23-BA18-F5B875E5D520}" dt="2024-11-04T22:44:25.755" v="1796" actId="20577"/>
        <pc:sldMkLst>
          <pc:docMk/>
          <pc:sldMk cId="3275200009" sldId="2145705614"/>
        </pc:sldMkLst>
        <pc:spChg chg="del">
          <ac:chgData name="Kayla Garry" userId="kgLYbxwN7heOTIJsvweFFTN2iJjAL/yJqUx4QpecQ0s=" providerId="None" clId="Web-{AF633067-1498-4E23-BA18-F5B875E5D520}" dt="2024-11-04T21:49:46.479" v="1512"/>
          <ac:spMkLst>
            <pc:docMk/>
            <pc:sldMk cId="3275200009" sldId="2145705614"/>
            <ac:spMk id="2" creationId="{B344400D-3990-5704-DBF9-6273E6360C45}"/>
          </ac:spMkLst>
        </pc:spChg>
        <pc:spChg chg="mod">
          <ac:chgData name="Kayla Garry" userId="kgLYbxwN7heOTIJsvweFFTN2iJjAL/yJqUx4QpecQ0s=" providerId="None" clId="Web-{AF633067-1498-4E23-BA18-F5B875E5D520}" dt="2024-11-04T21:50:08.902" v="1519" actId="20577"/>
          <ac:spMkLst>
            <pc:docMk/>
            <pc:sldMk cId="3275200009" sldId="2145705614"/>
            <ac:spMk id="3" creationId="{FC14B042-7B1B-311F-BA68-468749CA4938}"/>
          </ac:spMkLst>
        </pc:spChg>
        <pc:spChg chg="mod">
          <ac:chgData name="Kayla Garry" userId="kgLYbxwN7heOTIJsvweFFTN2iJjAL/yJqUx4QpecQ0s=" providerId="None" clId="Web-{AF633067-1498-4E23-BA18-F5B875E5D520}" dt="2024-11-04T22:44:25.755" v="1796" actId="20577"/>
          <ac:spMkLst>
            <pc:docMk/>
            <pc:sldMk cId="3275200009" sldId="2145705614"/>
            <ac:spMk id="4" creationId="{3FD459F9-3C06-9CC0-01E2-8CF1B9283481}"/>
          </ac:spMkLst>
        </pc:spChg>
        <pc:spChg chg="add del mod">
          <ac:chgData name="Kayla Garry" userId="kgLYbxwN7heOTIJsvweFFTN2iJjAL/yJqUx4QpecQ0s=" providerId="None" clId="Web-{AF633067-1498-4E23-BA18-F5B875E5D520}" dt="2024-11-04T21:49:48.526" v="1513"/>
          <ac:spMkLst>
            <pc:docMk/>
            <pc:sldMk cId="3275200009" sldId="2145705614"/>
            <ac:spMk id="6" creationId="{68714BF8-BE1A-AD64-AEAD-A31C1509421E}"/>
          </ac:spMkLst>
        </pc:spChg>
        <pc:spChg chg="del">
          <ac:chgData name="Kayla Garry" userId="kgLYbxwN7heOTIJsvweFFTN2iJjAL/yJqUx4QpecQ0s=" providerId="None" clId="Web-{AF633067-1498-4E23-BA18-F5B875E5D520}" dt="2024-11-04T21:49:45.651" v="1511"/>
          <ac:spMkLst>
            <pc:docMk/>
            <pc:sldMk cId="3275200009" sldId="2145705614"/>
            <ac:spMk id="631" creationId="{00000000-0000-0000-0000-000000000000}"/>
          </ac:spMkLst>
        </pc:spChg>
      </pc:sldChg>
      <pc:sldChg chg="addSp modSp add replId">
        <pc:chgData name="Kayla Garry" userId="kgLYbxwN7heOTIJsvweFFTN2iJjAL/yJqUx4QpecQ0s=" providerId="None" clId="Web-{AF633067-1498-4E23-BA18-F5B875E5D520}" dt="2024-11-04T22:47:25.386" v="1813" actId="20577"/>
        <pc:sldMkLst>
          <pc:docMk/>
          <pc:sldMk cId="4186182857" sldId="2145705615"/>
        </pc:sldMkLst>
        <pc:spChg chg="mod">
          <ac:chgData name="Kayla Garry" userId="kgLYbxwN7heOTIJsvweFFTN2iJjAL/yJqUx4QpecQ0s=" providerId="None" clId="Web-{AF633067-1498-4E23-BA18-F5B875E5D520}" dt="2024-11-04T22:06:40.703" v="1654" actId="20577"/>
          <ac:spMkLst>
            <pc:docMk/>
            <pc:sldMk cId="4186182857" sldId="2145705615"/>
            <ac:spMk id="3" creationId="{E229DB63-CF41-2548-7688-09525D9FDCE9}"/>
          </ac:spMkLst>
        </pc:spChg>
        <pc:spChg chg="add mod">
          <ac:chgData name="Kayla Garry" userId="kgLYbxwN7heOTIJsvweFFTN2iJjAL/yJqUx4QpecQ0s=" providerId="None" clId="Web-{AF633067-1498-4E23-BA18-F5B875E5D520}" dt="2024-11-04T22:47:25.386" v="1813" actId="20577"/>
          <ac:spMkLst>
            <pc:docMk/>
            <pc:sldMk cId="4186182857" sldId="2145705615"/>
            <ac:spMk id="4" creationId="{0E4AD26D-9322-B4F0-9893-931C1D2ED0F1}"/>
          </ac:spMkLst>
        </pc:spChg>
        <pc:spChg chg="mod">
          <ac:chgData name="Kayla Garry" userId="kgLYbxwN7heOTIJsvweFFTN2iJjAL/yJqUx4QpecQ0s=" providerId="None" clId="Web-{AF633067-1498-4E23-BA18-F5B875E5D520}" dt="2024-11-04T22:06:37.922" v="1652" actId="20577"/>
          <ac:spMkLst>
            <pc:docMk/>
            <pc:sldMk cId="4186182857" sldId="2145705615"/>
            <ac:spMk id="631" creationId="{00000000-0000-0000-0000-000000000000}"/>
          </ac:spMkLst>
        </pc:spChg>
      </pc:sldChg>
      <pc:sldChg chg="addSp modSp add replId">
        <pc:chgData name="Kayla Garry" userId="kgLYbxwN7heOTIJsvweFFTN2iJjAL/yJqUx4QpecQ0s=" providerId="None" clId="Web-{AF633067-1498-4E23-BA18-F5B875E5D520}" dt="2024-11-04T22:48:58.139" v="1851" actId="20577"/>
        <pc:sldMkLst>
          <pc:docMk/>
          <pc:sldMk cId="899564622" sldId="2145705616"/>
        </pc:sldMkLst>
        <pc:spChg chg="mod">
          <ac:chgData name="Kayla Garry" userId="kgLYbxwN7heOTIJsvweFFTN2iJjAL/yJqUx4QpecQ0s=" providerId="None" clId="Web-{AF633067-1498-4E23-BA18-F5B875E5D520}" dt="2024-11-04T22:06:45.563" v="1656" actId="20577"/>
          <ac:spMkLst>
            <pc:docMk/>
            <pc:sldMk cId="899564622" sldId="2145705616"/>
            <ac:spMk id="3" creationId="{E229DB63-CF41-2548-7688-09525D9FDCE9}"/>
          </ac:spMkLst>
        </pc:spChg>
        <pc:spChg chg="add mod">
          <ac:chgData name="Kayla Garry" userId="kgLYbxwN7heOTIJsvweFFTN2iJjAL/yJqUx4QpecQ0s=" providerId="None" clId="Web-{AF633067-1498-4E23-BA18-F5B875E5D520}" dt="2024-11-04T22:48:58.139" v="1851" actId="20577"/>
          <ac:spMkLst>
            <pc:docMk/>
            <pc:sldMk cId="899564622" sldId="2145705616"/>
            <ac:spMk id="4" creationId="{C3B28ACE-5676-52A4-BF8B-14DAD8C9A531}"/>
          </ac:spMkLst>
        </pc:spChg>
        <pc:spChg chg="mod">
          <ac:chgData name="Kayla Garry" userId="kgLYbxwN7heOTIJsvweFFTN2iJjAL/yJqUx4QpecQ0s=" providerId="None" clId="Web-{AF633067-1498-4E23-BA18-F5B875E5D520}" dt="2024-11-04T22:06:33.109" v="1649" actId="20577"/>
          <ac:spMkLst>
            <pc:docMk/>
            <pc:sldMk cId="899564622" sldId="2145705616"/>
            <ac:spMk id="631" creationId="{00000000-0000-0000-0000-000000000000}"/>
          </ac:spMkLst>
        </pc:spChg>
      </pc:sldChg>
      <pc:sldChg chg="modSp add replId">
        <pc:chgData name="Kayla Garry" userId="kgLYbxwN7heOTIJsvweFFTN2iJjAL/yJqUx4QpecQ0s=" providerId="None" clId="Web-{AF633067-1498-4E23-BA18-F5B875E5D520}" dt="2024-11-04T22:48:45.077" v="1825" actId="20577"/>
        <pc:sldMkLst>
          <pc:docMk/>
          <pc:sldMk cId="4168319521" sldId="2145705617"/>
        </pc:sldMkLst>
        <pc:spChg chg="mod">
          <ac:chgData name="Kayla Garry" userId="kgLYbxwN7heOTIJsvweFFTN2iJjAL/yJqUx4QpecQ0s=" providerId="None" clId="Web-{AF633067-1498-4E23-BA18-F5B875E5D520}" dt="2024-11-04T22:07:41.956" v="1660" actId="20577"/>
          <ac:spMkLst>
            <pc:docMk/>
            <pc:sldMk cId="4168319521" sldId="2145705617"/>
            <ac:spMk id="3" creationId="{FC14B042-7B1B-311F-BA68-468749CA4938}"/>
          </ac:spMkLst>
        </pc:spChg>
        <pc:spChg chg="mod">
          <ac:chgData name="Kayla Garry" userId="kgLYbxwN7heOTIJsvweFFTN2iJjAL/yJqUx4QpecQ0s=" providerId="None" clId="Web-{AF633067-1498-4E23-BA18-F5B875E5D520}" dt="2024-11-04T22:48:45.077" v="1825" actId="20577"/>
          <ac:spMkLst>
            <pc:docMk/>
            <pc:sldMk cId="4168319521" sldId="2145705617"/>
            <ac:spMk id="4" creationId="{3FD459F9-3C06-9CC0-01E2-8CF1B9283481}"/>
          </ac:spMkLst>
        </pc:spChg>
      </pc:sldChg>
      <pc:sldChg chg="modSp add replId">
        <pc:chgData name="Kayla Garry" userId="kgLYbxwN7heOTIJsvweFFTN2iJjAL/yJqUx4QpecQ0s=" providerId="None" clId="Web-{AF633067-1498-4E23-BA18-F5B875E5D520}" dt="2024-11-04T23:06:10.895" v="1981" actId="20577"/>
        <pc:sldMkLst>
          <pc:docMk/>
          <pc:sldMk cId="1958904498" sldId="2145705618"/>
        </pc:sldMkLst>
        <pc:spChg chg="mod">
          <ac:chgData name="Kayla Garry" userId="kgLYbxwN7heOTIJsvweFFTN2iJjAL/yJqUx4QpecQ0s=" providerId="None" clId="Web-{AF633067-1498-4E23-BA18-F5B875E5D520}" dt="2024-11-04T23:06:10.895" v="1981" actId="20577"/>
          <ac:spMkLst>
            <pc:docMk/>
            <pc:sldMk cId="1958904498" sldId="2145705618"/>
            <ac:spMk id="4" creationId="{3FD459F9-3C06-9CC0-01E2-8CF1B9283481}"/>
          </ac:spMkLst>
        </pc:spChg>
      </pc:sldChg>
    </pc:docChg>
  </pc:docChgLst>
  <pc:docChgLst>
    <pc:chgData name="Kayla Garry" userId="kgLYbxwN7heOTIJsvweFFTN2iJjAL/yJqUx4QpecQ0s=" providerId="None" clId="Web-{4706A729-6FE1-4D07-B5E1-A5DA7F128A28}"/>
    <pc:docChg chg="addSld delSld modSld">
      <pc:chgData name="Kayla Garry" userId="kgLYbxwN7heOTIJsvweFFTN2iJjAL/yJqUx4QpecQ0s=" providerId="None" clId="Web-{4706A729-6FE1-4D07-B5E1-A5DA7F128A28}" dt="2024-11-01T21:50:47.874" v="44" actId="14100"/>
      <pc:docMkLst>
        <pc:docMk/>
      </pc:docMkLst>
      <pc:sldChg chg="modSp">
        <pc:chgData name="Kayla Garry" userId="kgLYbxwN7heOTIJsvweFFTN2iJjAL/yJqUx4QpecQ0s=" providerId="None" clId="Web-{4706A729-6FE1-4D07-B5E1-A5DA7F128A28}" dt="2024-11-01T21:12:44.028" v="13" actId="20577"/>
        <pc:sldMkLst>
          <pc:docMk/>
          <pc:sldMk cId="3864734167" sldId="283"/>
        </pc:sldMkLst>
        <pc:spChg chg="mod">
          <ac:chgData name="Kayla Garry" userId="kgLYbxwN7heOTIJsvweFFTN2iJjAL/yJqUx4QpecQ0s=" providerId="None" clId="Web-{4706A729-6FE1-4D07-B5E1-A5DA7F128A28}" dt="2024-11-01T21:12:44.028" v="13" actId="20577"/>
          <ac:spMkLst>
            <pc:docMk/>
            <pc:sldMk cId="3864734167" sldId="283"/>
            <ac:spMk id="631" creationId="{00000000-0000-0000-0000-000000000000}"/>
          </ac:spMkLst>
        </pc:spChg>
      </pc:sldChg>
      <pc:sldChg chg="del">
        <pc:chgData name="Kayla Garry" userId="kgLYbxwN7heOTIJsvweFFTN2iJjAL/yJqUx4QpecQ0s=" providerId="None" clId="Web-{4706A729-6FE1-4D07-B5E1-A5DA7F128A28}" dt="2024-11-01T21:12:31.622" v="10"/>
        <pc:sldMkLst>
          <pc:docMk/>
          <pc:sldMk cId="132126209" sldId="301"/>
        </pc:sldMkLst>
      </pc:sldChg>
      <pc:sldChg chg="addSp delSp modSp">
        <pc:chgData name="Kayla Garry" userId="kgLYbxwN7heOTIJsvweFFTN2iJjAL/yJqUx4QpecQ0s=" providerId="None" clId="Web-{4706A729-6FE1-4D07-B5E1-A5DA7F128A28}" dt="2024-11-01T21:50:47.874" v="44" actId="14100"/>
        <pc:sldMkLst>
          <pc:docMk/>
          <pc:sldMk cId="4294232538" sldId="302"/>
        </pc:sldMkLst>
        <pc:spChg chg="mod">
          <ac:chgData name="Kayla Garry" userId="kgLYbxwN7heOTIJsvweFFTN2iJjAL/yJqUx4QpecQ0s=" providerId="None" clId="Web-{4706A729-6FE1-4D07-B5E1-A5DA7F128A28}" dt="2024-11-01T21:14:11.889" v="14" actId="1076"/>
          <ac:spMkLst>
            <pc:docMk/>
            <pc:sldMk cId="4294232538" sldId="302"/>
            <ac:spMk id="7" creationId="{2D6024F0-4E09-0D90-30F9-3F49DBFB8DE2}"/>
          </ac:spMkLst>
        </pc:spChg>
        <pc:spChg chg="mod">
          <ac:chgData name="Kayla Garry" userId="kgLYbxwN7heOTIJsvweFFTN2iJjAL/yJqUx4QpecQ0s=" providerId="None" clId="Web-{4706A729-6FE1-4D07-B5E1-A5DA7F128A28}" dt="2024-11-01T21:14:13.983" v="15" actId="1076"/>
          <ac:spMkLst>
            <pc:docMk/>
            <pc:sldMk cId="4294232538" sldId="302"/>
            <ac:spMk id="8" creationId="{FDDB04F8-415B-9FDB-CA73-E0DBB859321A}"/>
          </ac:spMkLst>
        </pc:spChg>
        <pc:spChg chg="mod">
          <ac:chgData name="Kayla Garry" userId="kgLYbxwN7heOTIJsvweFFTN2iJjAL/yJqUx4QpecQ0s=" providerId="None" clId="Web-{4706A729-6FE1-4D07-B5E1-A5DA7F128A28}" dt="2024-11-01T21:14:16.264" v="16" actId="1076"/>
          <ac:spMkLst>
            <pc:docMk/>
            <pc:sldMk cId="4294232538" sldId="302"/>
            <ac:spMk id="9" creationId="{A6DECCC5-0282-65EA-0E67-2E7480B4B013}"/>
          </ac:spMkLst>
        </pc:spChg>
        <pc:spChg chg="mod">
          <ac:chgData name="Kayla Garry" userId="kgLYbxwN7heOTIJsvweFFTN2iJjAL/yJqUx4QpecQ0s=" providerId="None" clId="Web-{4706A729-6FE1-4D07-B5E1-A5DA7F128A28}" dt="2024-11-01T21:12:30.793" v="9" actId="20577"/>
          <ac:spMkLst>
            <pc:docMk/>
            <pc:sldMk cId="4294232538" sldId="302"/>
            <ac:spMk id="631" creationId="{00000000-0000-0000-0000-000000000000}"/>
          </ac:spMkLst>
        </pc:spChg>
        <pc:picChg chg="add mod">
          <ac:chgData name="Kayla Garry" userId="kgLYbxwN7heOTIJsvweFFTN2iJjAL/yJqUx4QpecQ0s=" providerId="None" clId="Web-{4706A729-6FE1-4D07-B5E1-A5DA7F128A28}" dt="2024-11-01T21:17:45.019" v="28" actId="1076"/>
          <ac:picMkLst>
            <pc:docMk/>
            <pc:sldMk cId="4294232538" sldId="302"/>
            <ac:picMk id="4" creationId="{E9F42D48-43DC-831F-B4C0-D5BB4378170A}"/>
          </ac:picMkLst>
        </pc:picChg>
        <pc:picChg chg="add mod">
          <ac:chgData name="Kayla Garry" userId="kgLYbxwN7heOTIJsvweFFTN2iJjAL/yJqUx4QpecQ0s=" providerId="None" clId="Web-{4706A729-6FE1-4D07-B5E1-A5DA7F128A28}" dt="2024-11-01T21:50:04.951" v="36" actId="14100"/>
          <ac:picMkLst>
            <pc:docMk/>
            <pc:sldMk cId="4294232538" sldId="302"/>
            <ac:picMk id="11" creationId="{55C9437E-BA06-B250-51B7-1B5C45343262}"/>
          </ac:picMkLst>
        </pc:picChg>
        <pc:picChg chg="add mod">
          <ac:chgData name="Kayla Garry" userId="kgLYbxwN7heOTIJsvweFFTN2iJjAL/yJqUx4QpecQ0s=" providerId="None" clId="Web-{4706A729-6FE1-4D07-B5E1-A5DA7F128A28}" dt="2024-11-01T21:50:47.874" v="44" actId="14100"/>
          <ac:picMkLst>
            <pc:docMk/>
            <pc:sldMk cId="4294232538" sldId="302"/>
            <ac:picMk id="12" creationId="{56B378F2-931F-3268-E619-E02DB0C696C4}"/>
          </ac:picMkLst>
        </pc:picChg>
        <pc:picChg chg="del">
          <ac:chgData name="Kayla Garry" userId="kgLYbxwN7heOTIJsvweFFTN2iJjAL/yJqUx4QpecQ0s=" providerId="None" clId="Web-{4706A729-6FE1-4D07-B5E1-A5DA7F128A28}" dt="2024-11-01T21:14:48.718" v="23"/>
          <ac:picMkLst>
            <pc:docMk/>
            <pc:sldMk cId="4294232538" sldId="302"/>
            <ac:picMk id="39" creationId="{EC3F9B93-A131-EC3A-3500-9B4A7B50DED2}"/>
          </ac:picMkLst>
        </pc:picChg>
        <pc:picChg chg="del">
          <ac:chgData name="Kayla Garry" userId="kgLYbxwN7heOTIJsvweFFTN2iJjAL/yJqUx4QpecQ0s=" providerId="None" clId="Web-{4706A729-6FE1-4D07-B5E1-A5DA7F128A28}" dt="2024-11-01T21:14:47.546" v="21"/>
          <ac:picMkLst>
            <pc:docMk/>
            <pc:sldMk cId="4294232538" sldId="302"/>
            <ac:picMk id="40" creationId="{FCEB7FFF-DE23-E00B-282D-E2BA1096D555}"/>
          </ac:picMkLst>
        </pc:picChg>
        <pc:picChg chg="del">
          <ac:chgData name="Kayla Garry" userId="kgLYbxwN7heOTIJsvweFFTN2iJjAL/yJqUx4QpecQ0s=" providerId="None" clId="Web-{4706A729-6FE1-4D07-B5E1-A5DA7F128A28}" dt="2024-11-01T21:14:48.171" v="22"/>
          <ac:picMkLst>
            <pc:docMk/>
            <pc:sldMk cId="4294232538" sldId="302"/>
            <ac:picMk id="41" creationId="{278E8DA2-4550-EFF8-8340-D9F6D0F0981B}"/>
          </ac:picMkLst>
        </pc:picChg>
        <pc:picChg chg="del">
          <ac:chgData name="Kayla Garry" userId="kgLYbxwN7heOTIJsvweFFTN2iJjAL/yJqUx4QpecQ0s=" providerId="None" clId="Web-{4706A729-6FE1-4D07-B5E1-A5DA7F128A28}" dt="2024-11-01T21:14:19.311" v="17"/>
          <ac:picMkLst>
            <pc:docMk/>
            <pc:sldMk cId="4294232538" sldId="302"/>
            <ac:picMk id="45" creationId="{AB082244-9B20-80BD-47A1-6549913F7990}"/>
          </ac:picMkLst>
        </pc:picChg>
      </pc:sldChg>
      <pc:sldChg chg="add del replId">
        <pc:chgData name="Kayla Garry" userId="kgLYbxwN7heOTIJsvweFFTN2iJjAL/yJqUx4QpecQ0s=" providerId="None" clId="Web-{4706A729-6FE1-4D07-B5E1-A5DA7F128A28}" dt="2024-11-01T21:47:58.909" v="29"/>
        <pc:sldMkLst>
          <pc:docMk/>
          <pc:sldMk cId="4033087240" sldId="303"/>
        </pc:sldMkLst>
      </pc:sldChg>
    </pc:docChg>
  </pc:docChgLst>
  <pc:docChgLst>
    <pc:chgData name="Kayla Garry" userId="kgLYbxwN7heOTIJsvweFFTN2iJjAL/yJqUx4QpecQ0s=" providerId="None" clId="Web-{83E6EF80-A0F3-4AA1-8F23-0CE0AA3C4600}"/>
    <pc:docChg chg="modSld">
      <pc:chgData name="Kayla Garry" userId="kgLYbxwN7heOTIJsvweFFTN2iJjAL/yJqUx4QpecQ0s=" providerId="None" clId="Web-{83E6EF80-A0F3-4AA1-8F23-0CE0AA3C4600}" dt="2024-11-04T16:16:03.067" v="14" actId="1076"/>
      <pc:docMkLst>
        <pc:docMk/>
      </pc:docMkLst>
      <pc:sldChg chg="modSp">
        <pc:chgData name="Kayla Garry" userId="kgLYbxwN7heOTIJsvweFFTN2iJjAL/yJqUx4QpecQ0s=" providerId="None" clId="Web-{83E6EF80-A0F3-4AA1-8F23-0CE0AA3C4600}" dt="2024-11-04T16:16:03.067" v="14" actId="1076"/>
        <pc:sldMkLst>
          <pc:docMk/>
          <pc:sldMk cId="2850737090" sldId="2145705595"/>
        </pc:sldMkLst>
        <pc:spChg chg="mod">
          <ac:chgData name="Kayla Garry" userId="kgLYbxwN7heOTIJsvweFFTN2iJjAL/yJqUx4QpecQ0s=" providerId="None" clId="Web-{83E6EF80-A0F3-4AA1-8F23-0CE0AA3C4600}" dt="2024-11-04T16:16:03.067" v="14" actId="1076"/>
          <ac:spMkLst>
            <pc:docMk/>
            <pc:sldMk cId="2850737090" sldId="2145705595"/>
            <ac:spMk id="11" creationId="{74B92FF2-3FCE-764C-9F3E-F903A6C68E9C}"/>
          </ac:spMkLst>
        </pc:spChg>
      </pc:sldChg>
    </pc:docChg>
  </pc:docChgLst>
  <pc:docChgLst>
    <pc:chgData name="Kayla Garry" userId="kgLYbxwN7heOTIJsvweFFTN2iJjAL/yJqUx4QpecQ0s=" providerId="None" clId="Web-{96EB71A7-47C8-4866-9267-52B4A77A01A4}"/>
    <pc:docChg chg="addSld delSld modSld">
      <pc:chgData name="Kayla Garry" userId="kgLYbxwN7heOTIJsvweFFTN2iJjAL/yJqUx4QpecQ0s=" providerId="None" clId="Web-{96EB71A7-47C8-4866-9267-52B4A77A01A4}" dt="2024-11-01T23:05:58.277" v="447" actId="20577"/>
      <pc:docMkLst>
        <pc:docMk/>
      </pc:docMkLst>
      <pc:sldChg chg="modSp">
        <pc:chgData name="Kayla Garry" userId="kgLYbxwN7heOTIJsvweFFTN2iJjAL/yJqUx4QpecQ0s=" providerId="None" clId="Web-{96EB71A7-47C8-4866-9267-52B4A77A01A4}" dt="2024-11-01T22:59:23.170" v="398" actId="20577"/>
        <pc:sldMkLst>
          <pc:docMk/>
          <pc:sldMk cId="3864734167" sldId="283"/>
        </pc:sldMkLst>
        <pc:spChg chg="mod">
          <ac:chgData name="Kayla Garry" userId="kgLYbxwN7heOTIJsvweFFTN2iJjAL/yJqUx4QpecQ0s=" providerId="None" clId="Web-{96EB71A7-47C8-4866-9267-52B4A77A01A4}" dt="2024-11-01T22:59:23.170" v="398" actId="20577"/>
          <ac:spMkLst>
            <pc:docMk/>
            <pc:sldMk cId="3864734167" sldId="283"/>
            <ac:spMk id="2" creationId="{B344400D-3990-5704-DBF9-6273E6360C45}"/>
          </ac:spMkLst>
        </pc:spChg>
      </pc:sldChg>
      <pc:sldChg chg="modSp add">
        <pc:chgData name="Kayla Garry" userId="kgLYbxwN7heOTIJsvweFFTN2iJjAL/yJqUx4QpecQ0s=" providerId="None" clId="Web-{96EB71A7-47C8-4866-9267-52B4A77A01A4}" dt="2024-11-01T23:05:37.542" v="443" actId="20577"/>
        <pc:sldMkLst>
          <pc:docMk/>
          <pc:sldMk cId="740095177" sldId="287"/>
        </pc:sldMkLst>
        <pc:spChg chg="mod">
          <ac:chgData name="Kayla Garry" userId="kgLYbxwN7heOTIJsvweFFTN2iJjAL/yJqUx4QpecQ0s=" providerId="None" clId="Web-{96EB71A7-47C8-4866-9267-52B4A77A01A4}" dt="2024-11-01T23:05:37.542" v="443" actId="20577"/>
          <ac:spMkLst>
            <pc:docMk/>
            <pc:sldMk cId="740095177" sldId="287"/>
            <ac:spMk id="4" creationId="{4E10B7DF-7935-ACB2-6B25-BBD976DE8099}"/>
          </ac:spMkLst>
        </pc:spChg>
      </pc:sldChg>
      <pc:sldChg chg="addSp modSp">
        <pc:chgData name="Kayla Garry" userId="kgLYbxwN7heOTIJsvweFFTN2iJjAL/yJqUx4QpecQ0s=" providerId="None" clId="Web-{96EB71A7-47C8-4866-9267-52B4A77A01A4}" dt="2024-11-01T22:52:44.392" v="158" actId="1076"/>
        <pc:sldMkLst>
          <pc:docMk/>
          <pc:sldMk cId="3030824958" sldId="288"/>
        </pc:sldMkLst>
        <pc:spChg chg="add mod">
          <ac:chgData name="Kayla Garry" userId="kgLYbxwN7heOTIJsvweFFTN2iJjAL/yJqUx4QpecQ0s=" providerId="None" clId="Web-{96EB71A7-47C8-4866-9267-52B4A77A01A4}" dt="2024-11-01T22:52:44.392" v="158" actId="1076"/>
          <ac:spMkLst>
            <pc:docMk/>
            <pc:sldMk cId="3030824958" sldId="288"/>
            <ac:spMk id="3" creationId="{E229DB63-CF41-2548-7688-09525D9FDCE9}"/>
          </ac:spMkLst>
        </pc:spChg>
        <pc:spChg chg="mod">
          <ac:chgData name="Kayla Garry" userId="kgLYbxwN7heOTIJsvweFFTN2iJjAL/yJqUx4QpecQ0s=" providerId="None" clId="Web-{96EB71A7-47C8-4866-9267-52B4A77A01A4}" dt="2024-11-01T22:47:43.976" v="120" actId="20577"/>
          <ac:spMkLst>
            <pc:docMk/>
            <pc:sldMk cId="3030824958" sldId="288"/>
            <ac:spMk id="631" creationId="{00000000-0000-0000-0000-000000000000}"/>
          </ac:spMkLst>
        </pc:spChg>
      </pc:sldChg>
      <pc:sldChg chg="modSp">
        <pc:chgData name="Kayla Garry" userId="kgLYbxwN7heOTIJsvweFFTN2iJjAL/yJqUx4QpecQ0s=" providerId="None" clId="Web-{96EB71A7-47C8-4866-9267-52B4A77A01A4}" dt="2024-11-01T22:47:28.381" v="112" actId="20577"/>
        <pc:sldMkLst>
          <pc:docMk/>
          <pc:sldMk cId="2269622382" sldId="289"/>
        </pc:sldMkLst>
        <pc:spChg chg="mod">
          <ac:chgData name="Kayla Garry" userId="kgLYbxwN7heOTIJsvweFFTN2iJjAL/yJqUx4QpecQ0s=" providerId="None" clId="Web-{96EB71A7-47C8-4866-9267-52B4A77A01A4}" dt="2024-11-01T22:47:28.381" v="112" actId="20577"/>
          <ac:spMkLst>
            <pc:docMk/>
            <pc:sldMk cId="2269622382" sldId="289"/>
            <ac:spMk id="631" creationId="{00000000-0000-0000-0000-000000000000}"/>
          </ac:spMkLst>
        </pc:spChg>
      </pc:sldChg>
      <pc:sldChg chg="modSp">
        <pc:chgData name="Kayla Garry" userId="kgLYbxwN7heOTIJsvweFFTN2iJjAL/yJqUx4QpecQ0s=" providerId="None" clId="Web-{96EB71A7-47C8-4866-9267-52B4A77A01A4}" dt="2024-11-01T22:47:37.772" v="116" actId="20577"/>
        <pc:sldMkLst>
          <pc:docMk/>
          <pc:sldMk cId="1960041930" sldId="290"/>
        </pc:sldMkLst>
        <pc:spChg chg="mod">
          <ac:chgData name="Kayla Garry" userId="kgLYbxwN7heOTIJsvweFFTN2iJjAL/yJqUx4QpecQ0s=" providerId="None" clId="Web-{96EB71A7-47C8-4866-9267-52B4A77A01A4}" dt="2024-11-01T22:47:37.772" v="116" actId="20577"/>
          <ac:spMkLst>
            <pc:docMk/>
            <pc:sldMk cId="1960041930" sldId="290"/>
            <ac:spMk id="631" creationId="{00000000-0000-0000-0000-000000000000}"/>
          </ac:spMkLst>
        </pc:spChg>
      </pc:sldChg>
      <pc:sldChg chg="modSp">
        <pc:chgData name="Kayla Garry" userId="kgLYbxwN7heOTIJsvweFFTN2iJjAL/yJqUx4QpecQ0s=" providerId="None" clId="Web-{96EB71A7-47C8-4866-9267-52B4A77A01A4}" dt="2024-11-01T22:47:21.350" v="106" actId="20577"/>
        <pc:sldMkLst>
          <pc:docMk/>
          <pc:sldMk cId="318412177" sldId="299"/>
        </pc:sldMkLst>
        <pc:spChg chg="mod">
          <ac:chgData name="Kayla Garry" userId="kgLYbxwN7heOTIJsvweFFTN2iJjAL/yJqUx4QpecQ0s=" providerId="None" clId="Web-{96EB71A7-47C8-4866-9267-52B4A77A01A4}" dt="2024-11-01T22:47:21.350" v="106" actId="20577"/>
          <ac:spMkLst>
            <pc:docMk/>
            <pc:sldMk cId="318412177" sldId="299"/>
            <ac:spMk id="631" creationId="{00000000-0000-0000-0000-000000000000}"/>
          </ac:spMkLst>
        </pc:spChg>
      </pc:sldChg>
      <pc:sldChg chg="modSp">
        <pc:chgData name="Kayla Garry" userId="kgLYbxwN7heOTIJsvweFFTN2iJjAL/yJqUx4QpecQ0s=" providerId="None" clId="Web-{96EB71A7-47C8-4866-9267-52B4A77A01A4}" dt="2024-11-01T22:47:15.428" v="100" actId="20577"/>
        <pc:sldMkLst>
          <pc:docMk/>
          <pc:sldMk cId="1406639430" sldId="300"/>
        </pc:sldMkLst>
        <pc:spChg chg="mod">
          <ac:chgData name="Kayla Garry" userId="kgLYbxwN7heOTIJsvweFFTN2iJjAL/yJqUx4QpecQ0s=" providerId="None" clId="Web-{96EB71A7-47C8-4866-9267-52B4A77A01A4}" dt="2024-11-01T22:47:15.428" v="100" actId="20577"/>
          <ac:spMkLst>
            <pc:docMk/>
            <pc:sldMk cId="1406639430" sldId="300"/>
            <ac:spMk id="2" creationId="{B344400D-3990-5704-DBF9-6273E6360C45}"/>
          </ac:spMkLst>
        </pc:spChg>
        <pc:spChg chg="mod">
          <ac:chgData name="Kayla Garry" userId="kgLYbxwN7heOTIJsvweFFTN2iJjAL/yJqUx4QpecQ0s=" providerId="None" clId="Web-{96EB71A7-47C8-4866-9267-52B4A77A01A4}" dt="2024-11-01T22:47:08.881" v="99" actId="20577"/>
          <ac:spMkLst>
            <pc:docMk/>
            <pc:sldMk cId="1406639430" sldId="300"/>
            <ac:spMk id="631" creationId="{00000000-0000-0000-0000-000000000000}"/>
          </ac:spMkLst>
        </pc:spChg>
      </pc:sldChg>
      <pc:sldChg chg="delSp modSp add replId">
        <pc:chgData name="Kayla Garry" userId="kgLYbxwN7heOTIJsvweFFTN2iJjAL/yJqUx4QpecQ0s=" providerId="None" clId="Web-{96EB71A7-47C8-4866-9267-52B4A77A01A4}" dt="2024-11-01T23:05:58.277" v="447" actId="20577"/>
        <pc:sldMkLst>
          <pc:docMk/>
          <pc:sldMk cId="1339348584" sldId="303"/>
        </pc:sldMkLst>
        <pc:spChg chg="mod">
          <ac:chgData name="Kayla Garry" userId="kgLYbxwN7heOTIJsvweFFTN2iJjAL/yJqUx4QpecQ0s=" providerId="None" clId="Web-{96EB71A7-47C8-4866-9267-52B4A77A01A4}" dt="2024-11-01T23:05:58.277" v="447" actId="20577"/>
          <ac:spMkLst>
            <pc:docMk/>
            <pc:sldMk cId="1339348584" sldId="303"/>
            <ac:spMk id="4" creationId="{4E10B7DF-7935-ACB2-6B25-BBD976DE8099}"/>
          </ac:spMkLst>
        </pc:spChg>
        <pc:spChg chg="mod">
          <ac:chgData name="Kayla Garry" userId="kgLYbxwN7heOTIJsvweFFTN2iJjAL/yJqUx4QpecQ0s=" providerId="None" clId="Web-{96EB71A7-47C8-4866-9267-52B4A77A01A4}" dt="2024-11-01T22:41:23.026" v="36" actId="20577"/>
          <ac:spMkLst>
            <pc:docMk/>
            <pc:sldMk cId="1339348584" sldId="303"/>
            <ac:spMk id="631" creationId="{00000000-0000-0000-0000-000000000000}"/>
          </ac:spMkLst>
        </pc:spChg>
        <pc:picChg chg="del">
          <ac:chgData name="Kayla Garry" userId="kgLYbxwN7heOTIJsvweFFTN2iJjAL/yJqUx4QpecQ0s=" providerId="None" clId="Web-{96EB71A7-47C8-4866-9267-52B4A77A01A4}" dt="2024-11-01T22:41:24.807" v="38"/>
          <ac:picMkLst>
            <pc:docMk/>
            <pc:sldMk cId="1339348584" sldId="303"/>
            <ac:picMk id="33" creationId="{D973A85D-B0B0-37A3-FC02-B5C646CA0A53}"/>
          </ac:picMkLst>
        </pc:picChg>
        <pc:picChg chg="del">
          <ac:chgData name="Kayla Garry" userId="kgLYbxwN7heOTIJsvweFFTN2iJjAL/yJqUx4QpecQ0s=" providerId="None" clId="Web-{96EB71A7-47C8-4866-9267-52B4A77A01A4}" dt="2024-11-01T22:41:24.370" v="37"/>
          <ac:picMkLst>
            <pc:docMk/>
            <pc:sldMk cId="1339348584" sldId="303"/>
            <ac:picMk id="34" creationId="{3329C60D-043A-2B80-B2A0-3D42E4A13E77}"/>
          </ac:picMkLst>
        </pc:picChg>
        <pc:picChg chg="del">
          <ac:chgData name="Kayla Garry" userId="kgLYbxwN7heOTIJsvweFFTN2iJjAL/yJqUx4QpecQ0s=" providerId="None" clId="Web-{96EB71A7-47C8-4866-9267-52B4A77A01A4}" dt="2024-11-01T22:41:25.745" v="40"/>
          <ac:picMkLst>
            <pc:docMk/>
            <pc:sldMk cId="1339348584" sldId="303"/>
            <ac:picMk id="35" creationId="{4F020B30-3FC4-6C25-7198-DC54C764B82D}"/>
          </ac:picMkLst>
        </pc:picChg>
        <pc:picChg chg="del">
          <ac:chgData name="Kayla Garry" userId="kgLYbxwN7heOTIJsvweFFTN2iJjAL/yJqUx4QpecQ0s=" providerId="None" clId="Web-{96EB71A7-47C8-4866-9267-52B4A77A01A4}" dt="2024-11-01T22:41:25.213" v="39"/>
          <ac:picMkLst>
            <pc:docMk/>
            <pc:sldMk cId="1339348584" sldId="303"/>
            <ac:picMk id="36" creationId="{23D3688D-FF61-C718-91CA-9D689F5884B0}"/>
          </ac:picMkLst>
        </pc:picChg>
      </pc:sldChg>
      <pc:sldChg chg="add del replId">
        <pc:chgData name="Kayla Garry" userId="kgLYbxwN7heOTIJsvweFFTN2iJjAL/yJqUx4QpecQ0s=" providerId="None" clId="Web-{96EB71A7-47C8-4866-9267-52B4A77A01A4}" dt="2024-11-01T22:43:41.186" v="93"/>
        <pc:sldMkLst>
          <pc:docMk/>
          <pc:sldMk cId="250619331" sldId="304"/>
        </pc:sldMkLst>
      </pc:sldChg>
      <pc:sldChg chg="delSp modSp add">
        <pc:chgData name="Kayla Garry" userId="kgLYbxwN7heOTIJsvweFFTN2iJjAL/yJqUx4QpecQ0s=" providerId="None" clId="Web-{96EB71A7-47C8-4866-9267-52B4A77A01A4}" dt="2024-11-01T23:02:17.848" v="401"/>
        <pc:sldMkLst>
          <pc:docMk/>
          <pc:sldMk cId="2850737090" sldId="2145705595"/>
        </pc:sldMkLst>
        <pc:spChg chg="del">
          <ac:chgData name="Kayla Garry" userId="kgLYbxwN7heOTIJsvweFFTN2iJjAL/yJqUx4QpecQ0s=" providerId="None" clId="Web-{96EB71A7-47C8-4866-9267-52B4A77A01A4}" dt="2024-11-01T22:43:45.468" v="94"/>
          <ac:spMkLst>
            <pc:docMk/>
            <pc:sldMk cId="2850737090" sldId="2145705595"/>
            <ac:spMk id="3" creationId="{AB40390A-917D-7A8A-50E6-3C7B1B0AAC32}"/>
          </ac:spMkLst>
        </pc:spChg>
        <pc:spChg chg="mod">
          <ac:chgData name="Kayla Garry" userId="kgLYbxwN7heOTIJsvweFFTN2iJjAL/yJqUx4QpecQ0s=" providerId="None" clId="Web-{96EB71A7-47C8-4866-9267-52B4A77A01A4}" dt="2024-11-01T23:02:10.660" v="399"/>
          <ac:spMkLst>
            <pc:docMk/>
            <pc:sldMk cId="2850737090" sldId="2145705595"/>
            <ac:spMk id="5" creationId="{5C76A433-9677-4BD3-9597-48A61BCF5759}"/>
          </ac:spMkLst>
        </pc:spChg>
        <pc:spChg chg="mod">
          <ac:chgData name="Kayla Garry" userId="kgLYbxwN7heOTIJsvweFFTN2iJjAL/yJqUx4QpecQ0s=" providerId="None" clId="Web-{96EB71A7-47C8-4866-9267-52B4A77A01A4}" dt="2024-11-01T23:02:17.848" v="401"/>
          <ac:spMkLst>
            <pc:docMk/>
            <pc:sldMk cId="2850737090" sldId="2145705595"/>
            <ac:spMk id="6" creationId="{A29D974A-5135-4BFD-8CA1-A0956046E9C7}"/>
          </ac:spMkLst>
        </pc:spChg>
        <pc:spChg chg="mod">
          <ac:chgData name="Kayla Garry" userId="kgLYbxwN7heOTIJsvweFFTN2iJjAL/yJqUx4QpecQ0s=" providerId="None" clId="Web-{96EB71A7-47C8-4866-9267-52B4A77A01A4}" dt="2024-11-01T23:02:14.145" v="400"/>
          <ac:spMkLst>
            <pc:docMk/>
            <pc:sldMk cId="2850737090" sldId="2145705595"/>
            <ac:spMk id="53" creationId="{ECD02E8E-2C25-4CCA-9813-DF73205A7CBD}"/>
          </ac:spMkLst>
        </pc:spChg>
      </pc:sldChg>
      <pc:sldChg chg="modSp add del replId">
        <pc:chgData name="Kayla Garry" userId="kgLYbxwN7heOTIJsvweFFTN2iJjAL/yJqUx4QpecQ0s=" providerId="None" clId="Web-{96EB71A7-47C8-4866-9267-52B4A77A01A4}" dt="2024-11-01T22:54:19.207" v="170"/>
        <pc:sldMkLst>
          <pc:docMk/>
          <pc:sldMk cId="288141340" sldId="2145705596"/>
        </pc:sldMkLst>
        <pc:spChg chg="mod">
          <ac:chgData name="Kayla Garry" userId="kgLYbxwN7heOTIJsvweFFTN2iJjAL/yJqUx4QpecQ0s=" providerId="None" clId="Web-{96EB71A7-47C8-4866-9267-52B4A77A01A4}" dt="2024-11-01T22:53:34.565" v="169" actId="20577"/>
          <ac:spMkLst>
            <pc:docMk/>
            <pc:sldMk cId="288141340" sldId="2145705596"/>
            <ac:spMk id="631" creationId="{00000000-0000-0000-0000-000000000000}"/>
          </ac:spMkLst>
        </pc:spChg>
      </pc:sldChg>
      <pc:sldChg chg="addSp delSp modSp add replId">
        <pc:chgData name="Kayla Garry" userId="kgLYbxwN7heOTIJsvweFFTN2iJjAL/yJqUx4QpecQ0s=" providerId="None" clId="Web-{96EB71A7-47C8-4866-9267-52B4A77A01A4}" dt="2024-11-01T23:05:10.400" v="441" actId="20577"/>
        <pc:sldMkLst>
          <pc:docMk/>
          <pc:sldMk cId="2159530008" sldId="2145705596"/>
        </pc:sldMkLst>
        <pc:spChg chg="del">
          <ac:chgData name="Kayla Garry" userId="kgLYbxwN7heOTIJsvweFFTN2iJjAL/yJqUx4QpecQ0s=" providerId="None" clId="Web-{96EB71A7-47C8-4866-9267-52B4A77A01A4}" dt="2024-11-01T22:55:13.803" v="172"/>
          <ac:spMkLst>
            <pc:docMk/>
            <pc:sldMk cId="2159530008" sldId="2145705596"/>
            <ac:spMk id="4" creationId="{4E10B7DF-7935-ACB2-6B25-BBD976DE8099}"/>
          </ac:spMkLst>
        </pc:spChg>
        <pc:spChg chg="mod">
          <ac:chgData name="Kayla Garry" userId="kgLYbxwN7heOTIJsvweFFTN2iJjAL/yJqUx4QpecQ0s=" providerId="None" clId="Web-{96EB71A7-47C8-4866-9267-52B4A77A01A4}" dt="2024-11-01T23:05:10.400" v="441" actId="20577"/>
          <ac:spMkLst>
            <pc:docMk/>
            <pc:sldMk cId="2159530008" sldId="2145705596"/>
            <ac:spMk id="631" creationId="{00000000-0000-0000-0000-000000000000}"/>
          </ac:spMkLst>
        </pc:spChg>
        <pc:graphicFrameChg chg="add mod modGraphic">
          <ac:chgData name="Kayla Garry" userId="kgLYbxwN7heOTIJsvweFFTN2iJjAL/yJqUx4QpecQ0s=" providerId="None" clId="Web-{96EB71A7-47C8-4866-9267-52B4A77A01A4}" dt="2024-11-01T22:55:41.272" v="176" actId="1076"/>
          <ac:graphicFrameMkLst>
            <pc:docMk/>
            <pc:sldMk cId="2159530008" sldId="2145705596"/>
            <ac:graphicFrameMk id="3" creationId="{3C027EB4-1A7E-A0B7-791C-8BAEFC21B587}"/>
          </ac:graphicFrameMkLst>
        </pc:graphicFrameChg>
      </pc:sldChg>
      <pc:sldChg chg="modSp add replId">
        <pc:chgData name="Kayla Garry" userId="kgLYbxwN7heOTIJsvweFFTN2iJjAL/yJqUx4QpecQ0s=" providerId="None" clId="Web-{96EB71A7-47C8-4866-9267-52B4A77A01A4}" dt="2024-11-01T23:03:24.553" v="432" actId="20577"/>
        <pc:sldMkLst>
          <pc:docMk/>
          <pc:sldMk cId="42284111" sldId="2145705597"/>
        </pc:sldMkLst>
        <pc:spChg chg="mod">
          <ac:chgData name="Kayla Garry" userId="kgLYbxwN7heOTIJsvweFFTN2iJjAL/yJqUx4QpecQ0s=" providerId="None" clId="Web-{96EB71A7-47C8-4866-9267-52B4A77A01A4}" dt="2024-11-01T23:03:24.553" v="432" actId="20577"/>
          <ac:spMkLst>
            <pc:docMk/>
            <pc:sldMk cId="42284111" sldId="2145705597"/>
            <ac:spMk id="2" creationId="{B344400D-3990-5704-DBF9-6273E6360C45}"/>
          </ac:spMkLst>
        </pc:spChg>
        <pc:spChg chg="mod">
          <ac:chgData name="Kayla Garry" userId="kgLYbxwN7heOTIJsvweFFTN2iJjAL/yJqUx4QpecQ0s=" providerId="None" clId="Web-{96EB71A7-47C8-4866-9267-52B4A77A01A4}" dt="2024-11-01T22:58:41.888" v="371" actId="1076"/>
          <ac:spMkLst>
            <pc:docMk/>
            <pc:sldMk cId="42284111" sldId="2145705597"/>
            <ac:spMk id="631"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24" name="Shape 424"/>
          <p:cNvSpPr>
            <a:spLocks noGrp="1" noRot="1" noChangeAspect="1"/>
          </p:cNvSpPr>
          <p:nvPr>
            <p:ph type="sldImg"/>
          </p:nvPr>
        </p:nvSpPr>
        <p:spPr>
          <a:xfrm>
            <a:off x="1143000" y="685800"/>
            <a:ext cx="4572000" cy="3429000"/>
          </a:xfrm>
          <a:prstGeom prst="rect">
            <a:avLst/>
          </a:prstGeom>
        </p:spPr>
        <p:txBody>
          <a:bodyPr/>
          <a:lstStyle/>
          <a:p>
            <a:endParaRPr/>
          </a:p>
        </p:txBody>
      </p:sp>
      <p:sp>
        <p:nvSpPr>
          <p:cNvPr id="425" name="Shape 42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218894" latinLnBrk="0">
      <a:defRPr sz="1600" b="1">
        <a:latin typeface="+mn-lt"/>
        <a:ea typeface="+mn-ea"/>
        <a:cs typeface="+mn-cs"/>
        <a:sym typeface="Calibri"/>
      </a:defRPr>
    </a:lvl1pPr>
    <a:lvl2pPr indent="228600" defTabSz="1218894" latinLnBrk="0">
      <a:defRPr sz="1600" b="1">
        <a:latin typeface="+mn-lt"/>
        <a:ea typeface="+mn-ea"/>
        <a:cs typeface="+mn-cs"/>
        <a:sym typeface="Calibri"/>
      </a:defRPr>
    </a:lvl2pPr>
    <a:lvl3pPr indent="457200" defTabSz="1218894" latinLnBrk="0">
      <a:defRPr sz="1600" b="1">
        <a:latin typeface="+mn-lt"/>
        <a:ea typeface="+mn-ea"/>
        <a:cs typeface="+mn-cs"/>
        <a:sym typeface="Calibri"/>
      </a:defRPr>
    </a:lvl3pPr>
    <a:lvl4pPr indent="685800" defTabSz="1218894" latinLnBrk="0">
      <a:defRPr sz="1600" b="1">
        <a:latin typeface="+mn-lt"/>
        <a:ea typeface="+mn-ea"/>
        <a:cs typeface="+mn-cs"/>
        <a:sym typeface="Calibri"/>
      </a:defRPr>
    </a:lvl4pPr>
    <a:lvl5pPr indent="914400" defTabSz="1218894" latinLnBrk="0">
      <a:defRPr sz="1600" b="1">
        <a:latin typeface="+mn-lt"/>
        <a:ea typeface="+mn-ea"/>
        <a:cs typeface="+mn-cs"/>
        <a:sym typeface="Calibri"/>
      </a:defRPr>
    </a:lvl5pPr>
    <a:lvl6pPr indent="1143000" defTabSz="1218894" latinLnBrk="0">
      <a:defRPr sz="1600" b="1">
        <a:latin typeface="+mn-lt"/>
        <a:ea typeface="+mn-ea"/>
        <a:cs typeface="+mn-cs"/>
        <a:sym typeface="Calibri"/>
      </a:defRPr>
    </a:lvl6pPr>
    <a:lvl7pPr indent="1371600" defTabSz="1218894" latinLnBrk="0">
      <a:defRPr sz="1600" b="1">
        <a:latin typeface="+mn-lt"/>
        <a:ea typeface="+mn-ea"/>
        <a:cs typeface="+mn-cs"/>
        <a:sym typeface="Calibri"/>
      </a:defRPr>
    </a:lvl7pPr>
    <a:lvl8pPr indent="1600200" defTabSz="1218894" latinLnBrk="0">
      <a:defRPr sz="1600" b="1">
        <a:latin typeface="+mn-lt"/>
        <a:ea typeface="+mn-ea"/>
        <a:cs typeface="+mn-cs"/>
        <a:sym typeface="Calibri"/>
      </a:defRPr>
    </a:lvl8pPr>
    <a:lvl9pPr indent="1828800" defTabSz="1218894" latinLnBrk="0">
      <a:defRPr sz="1600" b="1">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endParaRPr lang="en-US" b="0" dirty="0"/>
          </a:p>
          <a:p>
            <a:endParaRPr lang="en-US" b="0" dirty="0"/>
          </a:p>
        </p:txBody>
      </p:sp>
    </p:spTree>
    <p:extLst>
      <p:ext uri="{BB962C8B-B14F-4D97-AF65-F5344CB8AC3E}">
        <p14:creationId xmlns:p14="http://schemas.microsoft.com/office/powerpoint/2010/main" val="10622878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endParaRPr lang="en-US" b="0" dirty="0"/>
          </a:p>
          <a:p>
            <a:endParaRPr lang="en-US" b="0" dirty="0"/>
          </a:p>
        </p:txBody>
      </p:sp>
    </p:spTree>
    <p:extLst>
      <p:ext uri="{BB962C8B-B14F-4D97-AF65-F5344CB8AC3E}">
        <p14:creationId xmlns:p14="http://schemas.microsoft.com/office/powerpoint/2010/main" val="10622878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C44B9CF1-12C3-9146-8959-B97F2E9F19B7}" type="slidenum">
              <a:rPr lang="en-US" smtClean="0"/>
              <a:t>4</a:t>
            </a:fld>
            <a:endParaRPr lang="en-US"/>
          </a:p>
        </p:txBody>
      </p:sp>
    </p:spTree>
    <p:extLst>
      <p:ext uri="{BB962C8B-B14F-4D97-AF65-F5344CB8AC3E}">
        <p14:creationId xmlns:p14="http://schemas.microsoft.com/office/powerpoint/2010/main" val="1614440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endParaRPr lang="en-US" b="0" dirty="0"/>
          </a:p>
          <a:p>
            <a:endParaRPr lang="en-US" b="0" dirty="0"/>
          </a:p>
        </p:txBody>
      </p:sp>
    </p:spTree>
    <p:extLst>
      <p:ext uri="{BB962C8B-B14F-4D97-AF65-F5344CB8AC3E}">
        <p14:creationId xmlns:p14="http://schemas.microsoft.com/office/powerpoint/2010/main" val="4964559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endParaRPr lang="en-US" b="0" dirty="0"/>
          </a:p>
          <a:p>
            <a:endParaRPr lang="en-US" b="0" dirty="0"/>
          </a:p>
        </p:txBody>
      </p:sp>
    </p:spTree>
    <p:extLst>
      <p:ext uri="{BB962C8B-B14F-4D97-AF65-F5344CB8AC3E}">
        <p14:creationId xmlns:p14="http://schemas.microsoft.com/office/powerpoint/2010/main" val="42637929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endParaRPr lang="en-US" b="0" dirty="0"/>
          </a:p>
          <a:p>
            <a:endParaRPr lang="en-US" b="0" dirty="0"/>
          </a:p>
        </p:txBody>
      </p:sp>
    </p:spTree>
    <p:extLst>
      <p:ext uri="{BB962C8B-B14F-4D97-AF65-F5344CB8AC3E}">
        <p14:creationId xmlns:p14="http://schemas.microsoft.com/office/powerpoint/2010/main" val="1080513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endParaRPr lang="en-US" b="0" dirty="0"/>
          </a:p>
          <a:p>
            <a:endParaRPr lang="en-US" b="0" dirty="0"/>
          </a:p>
        </p:txBody>
      </p:sp>
    </p:spTree>
    <p:extLst>
      <p:ext uri="{BB962C8B-B14F-4D97-AF65-F5344CB8AC3E}">
        <p14:creationId xmlns:p14="http://schemas.microsoft.com/office/powerpoint/2010/main" val="40125083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endParaRPr lang="en-US" b="0" dirty="0"/>
          </a:p>
          <a:p>
            <a:endParaRPr lang="en-US" b="0" dirty="0"/>
          </a:p>
        </p:txBody>
      </p:sp>
    </p:spTree>
    <p:extLst>
      <p:ext uri="{BB962C8B-B14F-4D97-AF65-F5344CB8AC3E}">
        <p14:creationId xmlns:p14="http://schemas.microsoft.com/office/powerpoint/2010/main" val="19000425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endParaRPr lang="en-US" b="0" dirty="0"/>
          </a:p>
          <a:p>
            <a:endParaRPr lang="en-US" b="0" dirty="0"/>
          </a:p>
        </p:txBody>
      </p:sp>
    </p:spTree>
    <p:extLst>
      <p:ext uri="{BB962C8B-B14F-4D97-AF65-F5344CB8AC3E}">
        <p14:creationId xmlns:p14="http://schemas.microsoft.com/office/powerpoint/2010/main" val="26653687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endParaRPr lang="en-US" b="0" dirty="0"/>
          </a:p>
          <a:p>
            <a:endParaRPr lang="en-US" b="0" dirty="0"/>
          </a:p>
        </p:txBody>
      </p:sp>
    </p:spTree>
    <p:extLst>
      <p:ext uri="{BB962C8B-B14F-4D97-AF65-F5344CB8AC3E}">
        <p14:creationId xmlns:p14="http://schemas.microsoft.com/office/powerpoint/2010/main" val="599040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1" algn="l">
              <a:buFont typeface="Arial"/>
              <a:buChar char="•"/>
            </a:pPr>
            <a:r>
              <a:rPr lang="en-US" b="0" dirty="0"/>
              <a:t>Wasn’t well received by the field and HCPs. Focused on </a:t>
            </a:r>
            <a:r>
              <a:rPr lang="en-US" b="0" dirty="0" err="1"/>
              <a:t>nostaligia</a:t>
            </a:r>
            <a:r>
              <a:rPr lang="en-US" b="0" dirty="0"/>
              <a:t>. Patient brand also needs to be something HCPs want to feature in their office. </a:t>
            </a:r>
          </a:p>
          <a:p>
            <a:pPr lvl="1" algn="l">
              <a:buFont typeface="Arial"/>
              <a:buChar char="•"/>
            </a:pPr>
            <a:endParaRPr lang="en-US" dirty="0"/>
          </a:p>
          <a:p>
            <a:pPr indent="0"/>
            <a:endParaRPr lang="en-US" dirty="0"/>
          </a:p>
        </p:txBody>
      </p:sp>
    </p:spTree>
    <p:extLst>
      <p:ext uri="{BB962C8B-B14F-4D97-AF65-F5344CB8AC3E}">
        <p14:creationId xmlns:p14="http://schemas.microsoft.com/office/powerpoint/2010/main" val="3099982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endParaRPr lang="en-US" b="0" dirty="0"/>
          </a:p>
          <a:p>
            <a:endParaRPr lang="en-US" b="0" dirty="0"/>
          </a:p>
        </p:txBody>
      </p:sp>
    </p:spTree>
    <p:extLst>
      <p:ext uri="{BB962C8B-B14F-4D97-AF65-F5344CB8AC3E}">
        <p14:creationId xmlns:p14="http://schemas.microsoft.com/office/powerpoint/2010/main" val="1284658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1" indent="-342900" algn="l">
              <a:buChar char="•"/>
            </a:pPr>
            <a:r>
              <a:rPr lang="en-US" b="0"/>
              <a:t>Was semi well received however felt too aspirational (hiking, camping) and doesn’t stand out from competitors. Probably the most well received out of all brand platforms. However, models they chose aren’t relatable to the patient either. </a:t>
            </a:r>
            <a:endParaRPr lang="en-US"/>
          </a:p>
          <a:p>
            <a:endParaRPr lang="en-US" dirty="0"/>
          </a:p>
        </p:txBody>
      </p:sp>
    </p:spTree>
    <p:extLst>
      <p:ext uri="{BB962C8B-B14F-4D97-AF65-F5344CB8AC3E}">
        <p14:creationId xmlns:p14="http://schemas.microsoft.com/office/powerpoint/2010/main" val="25605331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lvl="1" indent="-285750" algn="l">
              <a:buFont typeface="Arial"/>
              <a:buChar char="•"/>
            </a:pPr>
            <a:r>
              <a:rPr lang="en-US" b="0" dirty="0"/>
              <a:t>Was an HCP brand that the PDN leveraged for launch. Was not well received because it’s not a patient centric brand and there’s no patient research behind it.  Uses stock imagery, not very personal. </a:t>
            </a:r>
            <a:endParaRPr lang="en-US" dirty="0"/>
          </a:p>
          <a:p>
            <a:pPr lvl="1" algn="l">
              <a:buFont typeface="Arial"/>
              <a:buChar char="•"/>
            </a:pPr>
            <a:endParaRPr lang="en-US" b="0" dirty="0">
              <a:solidFill>
                <a:srgbClr val="000000"/>
              </a:solidFill>
              <a:latin typeface="Calibri"/>
              <a:ea typeface="Calibri"/>
              <a:cs typeface="Calibri"/>
            </a:endParaRPr>
          </a:p>
          <a:p>
            <a:pPr lvl="1" algn="l">
              <a:buFont typeface="Arial"/>
              <a:buChar char="•"/>
            </a:pPr>
            <a:endParaRPr lang="en-US" dirty="0"/>
          </a:p>
          <a:p>
            <a:pPr indent="0"/>
            <a:endParaRPr lang="en-US" dirty="0"/>
          </a:p>
        </p:txBody>
      </p:sp>
    </p:spTree>
    <p:extLst>
      <p:ext uri="{BB962C8B-B14F-4D97-AF65-F5344CB8AC3E}">
        <p14:creationId xmlns:p14="http://schemas.microsoft.com/office/powerpoint/2010/main" val="21075298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lvl="1" indent="-285750" algn="l">
              <a:buFont typeface="Arial"/>
              <a:buChar char="•"/>
            </a:pPr>
            <a:r>
              <a:rPr lang="en-US" b="0" dirty="0"/>
              <a:t>Confusing for PDN patients, most leads called in thinking HFX was a shoe. </a:t>
            </a:r>
          </a:p>
        </p:txBody>
      </p:sp>
    </p:spTree>
    <p:extLst>
      <p:ext uri="{BB962C8B-B14F-4D97-AF65-F5344CB8AC3E}">
        <p14:creationId xmlns:p14="http://schemas.microsoft.com/office/powerpoint/2010/main" val="1208939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endParaRPr lang="en-US" b="0" dirty="0"/>
          </a:p>
          <a:p>
            <a:endParaRPr lang="en-US" b="0" dirty="0"/>
          </a:p>
        </p:txBody>
      </p:sp>
    </p:spTree>
    <p:extLst>
      <p:ext uri="{BB962C8B-B14F-4D97-AF65-F5344CB8AC3E}">
        <p14:creationId xmlns:p14="http://schemas.microsoft.com/office/powerpoint/2010/main" val="910507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endParaRPr lang="en-US" b="0" dirty="0"/>
          </a:p>
          <a:p>
            <a:endParaRPr lang="en-US" b="0" dirty="0"/>
          </a:p>
        </p:txBody>
      </p:sp>
    </p:spTree>
    <p:extLst>
      <p:ext uri="{BB962C8B-B14F-4D97-AF65-F5344CB8AC3E}">
        <p14:creationId xmlns:p14="http://schemas.microsoft.com/office/powerpoint/2010/main" val="13551425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endParaRPr lang="en-US" b="0" dirty="0"/>
          </a:p>
          <a:p>
            <a:endParaRPr lang="en-US" b="0" dirty="0"/>
          </a:p>
        </p:txBody>
      </p:sp>
    </p:spTree>
    <p:extLst>
      <p:ext uri="{BB962C8B-B14F-4D97-AF65-F5344CB8AC3E}">
        <p14:creationId xmlns:p14="http://schemas.microsoft.com/office/powerpoint/2010/main" val="71894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endParaRPr lang="en-US" b="0" dirty="0"/>
          </a:p>
          <a:p>
            <a:endParaRPr lang="en-US" b="0" dirty="0"/>
          </a:p>
        </p:txBody>
      </p:sp>
    </p:spTree>
    <p:extLst>
      <p:ext uri="{BB962C8B-B14F-4D97-AF65-F5344CB8AC3E}">
        <p14:creationId xmlns:p14="http://schemas.microsoft.com/office/powerpoint/2010/main" val="14390146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endParaRPr lang="en-US" b="0" dirty="0"/>
          </a:p>
          <a:p>
            <a:endParaRPr lang="en-US" b="0" dirty="0"/>
          </a:p>
        </p:txBody>
      </p:sp>
    </p:spTree>
    <p:extLst>
      <p:ext uri="{BB962C8B-B14F-4D97-AF65-F5344CB8AC3E}">
        <p14:creationId xmlns:p14="http://schemas.microsoft.com/office/powerpoint/2010/main" val="29633896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endParaRPr lang="en-US" b="0" dirty="0"/>
          </a:p>
          <a:p>
            <a:endParaRPr lang="en-US" b="0" dirty="0"/>
          </a:p>
        </p:txBody>
      </p:sp>
    </p:spTree>
    <p:extLst>
      <p:ext uri="{BB962C8B-B14F-4D97-AF65-F5344CB8AC3E}">
        <p14:creationId xmlns:p14="http://schemas.microsoft.com/office/powerpoint/2010/main" val="18977966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endParaRPr lang="en-US" b="0" dirty="0"/>
          </a:p>
          <a:p>
            <a:endParaRPr lang="en-US" b="0" dirty="0"/>
          </a:p>
        </p:txBody>
      </p:sp>
    </p:spTree>
    <p:extLst>
      <p:ext uri="{BB962C8B-B14F-4D97-AF65-F5344CB8AC3E}">
        <p14:creationId xmlns:p14="http://schemas.microsoft.com/office/powerpoint/2010/main" val="1565217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Start Slide">
    <p:spTree>
      <p:nvGrpSpPr>
        <p:cNvPr id="1" name=""/>
        <p:cNvGrpSpPr/>
        <p:nvPr/>
      </p:nvGrpSpPr>
      <p:grpSpPr>
        <a:xfrm>
          <a:off x="0" y="0"/>
          <a:ext cx="0" cy="0"/>
          <a:chOff x="0" y="0"/>
          <a:chExt cx="0" cy="0"/>
        </a:xfrm>
      </p:grpSpPr>
      <p:sp>
        <p:nvSpPr>
          <p:cNvPr id="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Cover w/ Image Placeholder">
    <p:spTree>
      <p:nvGrpSpPr>
        <p:cNvPr id="1" name=""/>
        <p:cNvGrpSpPr/>
        <p:nvPr/>
      </p:nvGrpSpPr>
      <p:grpSpPr>
        <a:xfrm>
          <a:off x="0" y="0"/>
          <a:ext cx="0" cy="0"/>
          <a:chOff x="0" y="0"/>
          <a:chExt cx="0" cy="0"/>
        </a:xfrm>
      </p:grpSpPr>
      <p:pic>
        <p:nvPicPr>
          <p:cNvPr id="90" name="Picture 9" descr="Picture 9"/>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91" name="Picture Placeholder 2"/>
          <p:cNvSpPr>
            <a:spLocks noGrp="1"/>
          </p:cNvSpPr>
          <p:nvPr>
            <p:ph type="pic" idx="21"/>
          </p:nvPr>
        </p:nvSpPr>
        <p:spPr>
          <a:xfrm>
            <a:off x="-1" y="-1"/>
            <a:ext cx="12192028" cy="6857574"/>
          </a:xfrm>
          <a:prstGeom prst="rect">
            <a:avLst/>
          </a:prstGeom>
        </p:spPr>
        <p:txBody>
          <a:bodyPr lIns="91439" tIns="45719" rIns="91439" bIns="45719"/>
          <a:lstStyle/>
          <a:p>
            <a:r>
              <a:rPr lang="en-US"/>
              <a:t>Click icon to add picture</a:t>
            </a:r>
            <a:endParaRPr/>
          </a:p>
        </p:txBody>
      </p:sp>
      <p:sp>
        <p:nvSpPr>
          <p:cNvPr id="92" name="Body Level One…"/>
          <p:cNvSpPr txBox="1">
            <a:spLocks noGrp="1"/>
          </p:cNvSpPr>
          <p:nvPr>
            <p:ph type="body" sz="quarter" idx="1" hasCustomPrompt="1"/>
          </p:nvPr>
        </p:nvSpPr>
        <p:spPr>
          <a:xfrm>
            <a:off x="2755992" y="4423581"/>
            <a:ext cx="5770279" cy="1570704"/>
          </a:xfrm>
          <a:prstGeom prst="rect">
            <a:avLst/>
          </a:prstGeom>
        </p:spPr>
        <p:txBody>
          <a:bodyPr>
            <a:normAutofit/>
          </a:bodyPr>
          <a:lstStyle>
            <a:lvl1pPr>
              <a:spcBef>
                <a:spcPts val="400"/>
              </a:spcBef>
              <a:defRPr sz="3000">
                <a:solidFill>
                  <a:srgbClr val="FFFFFF"/>
                </a:solidFill>
                <a:latin typeface="Roboto"/>
                <a:ea typeface="Roboto"/>
                <a:cs typeface="Roboto"/>
                <a:sym typeface="Roboto"/>
              </a:defRPr>
            </a:lvl1pPr>
            <a:lvl2pPr>
              <a:spcBef>
                <a:spcPts val="400"/>
              </a:spcBef>
              <a:defRPr sz="3000">
                <a:solidFill>
                  <a:srgbClr val="FFFFFF"/>
                </a:solidFill>
                <a:latin typeface="Roboto"/>
                <a:ea typeface="Roboto"/>
                <a:cs typeface="Roboto"/>
                <a:sym typeface="Roboto"/>
              </a:defRPr>
            </a:lvl2pPr>
            <a:lvl3pPr>
              <a:spcBef>
                <a:spcPts val="400"/>
              </a:spcBef>
              <a:defRPr sz="3000">
                <a:solidFill>
                  <a:srgbClr val="FFFFFF"/>
                </a:solidFill>
                <a:latin typeface="Roboto"/>
                <a:ea typeface="Roboto"/>
                <a:cs typeface="Roboto"/>
                <a:sym typeface="Roboto"/>
              </a:defRPr>
            </a:lvl3pPr>
            <a:lvl4pPr>
              <a:spcBef>
                <a:spcPts val="400"/>
              </a:spcBef>
              <a:defRPr sz="3000">
                <a:solidFill>
                  <a:srgbClr val="FFFFFF"/>
                </a:solidFill>
                <a:latin typeface="Roboto"/>
                <a:ea typeface="Roboto"/>
                <a:cs typeface="Roboto"/>
                <a:sym typeface="Roboto"/>
              </a:defRPr>
            </a:lvl4pPr>
            <a:lvl5pPr marL="0" indent="0">
              <a:spcBef>
                <a:spcPts val="400"/>
              </a:spcBef>
              <a:buSzTx/>
              <a:buNone/>
              <a:defRPr sz="3000">
                <a:solidFill>
                  <a:srgbClr val="FFFFFF"/>
                </a:solidFill>
                <a:latin typeface="Roboto"/>
                <a:ea typeface="Roboto"/>
                <a:cs typeface="Roboto"/>
                <a:sym typeface="Roboto"/>
              </a:defRPr>
            </a:lvl5pPr>
          </a:lstStyle>
          <a:p>
            <a:r>
              <a:t>Presentation title</a:t>
            </a:r>
          </a:p>
          <a:p>
            <a:pPr lvl="1"/>
            <a:endParaRPr/>
          </a:p>
          <a:p>
            <a:pPr lvl="2"/>
            <a:endParaRPr/>
          </a:p>
          <a:p>
            <a:pPr lvl="3"/>
            <a:endParaRPr/>
          </a:p>
          <a:p>
            <a:pPr lvl="4"/>
            <a:endParaRPr/>
          </a:p>
        </p:txBody>
      </p:sp>
      <p:pic>
        <p:nvPicPr>
          <p:cNvPr id="93" name="Picture 6" descr="Picture 6"/>
          <p:cNvPicPr>
            <a:picLocks noChangeAspect="1"/>
          </p:cNvPicPr>
          <p:nvPr/>
        </p:nvPicPr>
        <p:blipFill>
          <a:blip r:embed="rId3"/>
          <a:stretch>
            <a:fillRect/>
          </a:stretch>
        </p:blipFill>
        <p:spPr>
          <a:xfrm>
            <a:off x="954209" y="4545584"/>
            <a:ext cx="1247645" cy="691230"/>
          </a:xfrm>
          <a:prstGeom prst="rect">
            <a:avLst/>
          </a:prstGeom>
          <a:ln w="12700">
            <a:miter lim="400000"/>
          </a:ln>
        </p:spPr>
      </p:pic>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amp; Content">
    <p:spTree>
      <p:nvGrpSpPr>
        <p:cNvPr id="1" name=""/>
        <p:cNvGrpSpPr/>
        <p:nvPr/>
      </p:nvGrpSpPr>
      <p:grpSpPr>
        <a:xfrm>
          <a:off x="0" y="0"/>
          <a:ext cx="0" cy="0"/>
          <a:chOff x="0" y="0"/>
          <a:chExt cx="0" cy="0"/>
        </a:xfrm>
      </p:grpSpPr>
      <p:pic>
        <p:nvPicPr>
          <p:cNvPr id="244" name="Picture 12" descr="Picture 12"/>
          <p:cNvPicPr>
            <a:picLocks noChangeAspect="1"/>
          </p:cNvPicPr>
          <p:nvPr/>
        </p:nvPicPr>
        <p:blipFill>
          <a:blip r:embed="rId2"/>
          <a:srcRect b="98"/>
          <a:stretch>
            <a:fillRect/>
          </a:stretch>
        </p:blipFill>
        <p:spPr>
          <a:xfrm>
            <a:off x="9511278" y="4877223"/>
            <a:ext cx="2680723" cy="1980778"/>
          </a:xfrm>
          <a:prstGeom prst="rect">
            <a:avLst/>
          </a:prstGeom>
          <a:ln w="12700">
            <a:miter lim="400000"/>
          </a:ln>
        </p:spPr>
      </p:pic>
      <p:sp>
        <p:nvSpPr>
          <p:cNvPr id="245" name="Body Level One…"/>
          <p:cNvSpPr txBox="1">
            <a:spLocks noGrp="1"/>
          </p:cNvSpPr>
          <p:nvPr>
            <p:ph type="body" idx="1"/>
          </p:nvPr>
        </p:nvSpPr>
        <p:spPr>
          <a:xfrm>
            <a:off x="471599" y="1357200"/>
            <a:ext cx="9766801" cy="4651200"/>
          </a:xfrm>
          <a:prstGeom prst="rect">
            <a:avLst/>
          </a:prstGeo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46" name="Slide Number"/>
          <p:cNvSpPr txBox="1">
            <a:spLocks noGrp="1"/>
          </p:cNvSpPr>
          <p:nvPr>
            <p:ph type="sldNum" sz="quarter" idx="2"/>
          </p:nvPr>
        </p:nvSpPr>
        <p:spPr>
          <a:xfrm>
            <a:off x="471599" y="6337827"/>
            <a:ext cx="153468" cy="139701"/>
          </a:xfrm>
          <a:prstGeom prst="rect">
            <a:avLst/>
          </a:prstGeom>
        </p:spPr>
        <p:txBody>
          <a:bodyPr/>
          <a:lstStyle/>
          <a:p>
            <a:fld id="{86CB4B4D-7CA3-9044-876B-883B54F8677D}" type="slidenum">
              <a:t>‹#›</a:t>
            </a:fld>
            <a:endParaRPr/>
          </a:p>
        </p:txBody>
      </p:sp>
      <p:sp>
        <p:nvSpPr>
          <p:cNvPr id="247" name="Title Text"/>
          <p:cNvSpPr txBox="1">
            <a:spLocks noGrp="1"/>
          </p:cNvSpPr>
          <p:nvPr>
            <p:ph type="title"/>
          </p:nvPr>
        </p:nvSpPr>
        <p:spPr>
          <a:xfrm>
            <a:off x="471599" y="365125"/>
            <a:ext cx="9764861" cy="858631"/>
          </a:xfrm>
          <a:prstGeom prst="rect">
            <a:avLst/>
          </a:prstGeom>
        </p:spPr>
        <p:txBody>
          <a:bodyPr/>
          <a:lstStyle/>
          <a:p>
            <a:r>
              <a:rPr lang="en-US"/>
              <a:t>Click to edit Master title style</a:t>
            </a:r>
            <a:endParaRPr/>
          </a:p>
        </p:txBody>
      </p:sp>
      <p:pic>
        <p:nvPicPr>
          <p:cNvPr id="248" name="Picture 8" descr="Picture 8"/>
          <p:cNvPicPr>
            <a:picLocks noChangeAspect="1"/>
          </p:cNvPicPr>
          <p:nvPr/>
        </p:nvPicPr>
        <p:blipFill>
          <a:blip r:embed="rId3"/>
          <a:stretch>
            <a:fillRect/>
          </a:stretch>
        </p:blipFill>
        <p:spPr>
          <a:xfrm>
            <a:off x="11074400" y="6009132"/>
            <a:ext cx="775717" cy="429770"/>
          </a:xfrm>
          <a:prstGeom prst="rect">
            <a:avLst/>
          </a:prstGeom>
          <a:ln w="12700">
            <a:miter lim="400000"/>
          </a:ln>
        </p:spPr>
      </p:pic>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Left Picture &amp; 2 Contents copy">
    <p:spTree>
      <p:nvGrpSpPr>
        <p:cNvPr id="1" name=""/>
        <p:cNvGrpSpPr/>
        <p:nvPr/>
      </p:nvGrpSpPr>
      <p:grpSpPr>
        <a:xfrm>
          <a:off x="0" y="0"/>
          <a:ext cx="0" cy="0"/>
          <a:chOff x="0" y="0"/>
          <a:chExt cx="0" cy="0"/>
        </a:xfrm>
      </p:grpSpPr>
      <p:pic>
        <p:nvPicPr>
          <p:cNvPr id="324" name="Picture 12" descr="Picture 12"/>
          <p:cNvPicPr>
            <a:picLocks noChangeAspect="1"/>
          </p:cNvPicPr>
          <p:nvPr/>
        </p:nvPicPr>
        <p:blipFill>
          <a:blip r:embed="rId2"/>
          <a:srcRect b="98"/>
          <a:stretch>
            <a:fillRect/>
          </a:stretch>
        </p:blipFill>
        <p:spPr>
          <a:xfrm>
            <a:off x="9511278" y="4877224"/>
            <a:ext cx="2680723" cy="1980776"/>
          </a:xfrm>
          <a:prstGeom prst="rect">
            <a:avLst/>
          </a:prstGeom>
          <a:ln w="12700">
            <a:miter lim="400000"/>
          </a:ln>
        </p:spPr>
      </p:pic>
      <p:pic>
        <p:nvPicPr>
          <p:cNvPr id="325" name="Picture 8" descr="Picture 8"/>
          <p:cNvPicPr>
            <a:picLocks noChangeAspect="1"/>
          </p:cNvPicPr>
          <p:nvPr/>
        </p:nvPicPr>
        <p:blipFill>
          <a:blip r:embed="rId3"/>
          <a:stretch>
            <a:fillRect/>
          </a:stretch>
        </p:blipFill>
        <p:spPr>
          <a:xfrm>
            <a:off x="11074400" y="6009132"/>
            <a:ext cx="775717" cy="429770"/>
          </a:xfrm>
          <a:prstGeom prst="rect">
            <a:avLst/>
          </a:prstGeom>
          <a:ln w="12700">
            <a:miter lim="400000"/>
          </a:ln>
        </p:spPr>
      </p:pic>
      <p:sp>
        <p:nvSpPr>
          <p:cNvPr id="326" name="Slide Number"/>
          <p:cNvSpPr txBox="1">
            <a:spLocks noGrp="1"/>
          </p:cNvSpPr>
          <p:nvPr>
            <p:ph type="sldNum" sz="quarter" idx="2"/>
          </p:nvPr>
        </p:nvSpPr>
        <p:spPr>
          <a:xfrm>
            <a:off x="471599" y="6337827"/>
            <a:ext cx="153468" cy="139701"/>
          </a:xfrm>
          <a:prstGeom prst="rect">
            <a:avLst/>
          </a:prstGeom>
        </p:spPr>
        <p:txBody>
          <a:bodyPr/>
          <a:lstStyle/>
          <a:p>
            <a:fld id="{86CB4B4D-7CA3-9044-876B-883B54F8677D}" type="slidenum">
              <a:t>‹#›</a:t>
            </a:fld>
            <a:endParaRPr/>
          </a:p>
        </p:txBody>
      </p:sp>
      <p:sp>
        <p:nvSpPr>
          <p:cNvPr id="327" name="Title Text"/>
          <p:cNvSpPr txBox="1">
            <a:spLocks noGrp="1"/>
          </p:cNvSpPr>
          <p:nvPr>
            <p:ph type="title"/>
          </p:nvPr>
        </p:nvSpPr>
        <p:spPr>
          <a:xfrm>
            <a:off x="6337067" y="365125"/>
            <a:ext cx="5474568" cy="858631"/>
          </a:xfrm>
          <a:prstGeom prst="rect">
            <a:avLst/>
          </a:prstGeom>
        </p:spPr>
        <p:txBody>
          <a:bodyPr/>
          <a:lstStyle/>
          <a:p>
            <a:r>
              <a:rPr lang="en-US"/>
              <a:t>Click to edit Master title style</a:t>
            </a:r>
            <a:endParaRPr/>
          </a:p>
        </p:txBody>
      </p:sp>
      <p:sp>
        <p:nvSpPr>
          <p:cNvPr id="328" name="Body Level One…"/>
          <p:cNvSpPr txBox="1">
            <a:spLocks noGrp="1"/>
          </p:cNvSpPr>
          <p:nvPr>
            <p:ph type="body" sz="quarter" idx="1"/>
          </p:nvPr>
        </p:nvSpPr>
        <p:spPr>
          <a:xfrm>
            <a:off x="6337065" y="1357200"/>
            <a:ext cx="5474570" cy="1846776"/>
          </a:xfrm>
          <a:prstGeom prst="rect">
            <a:avLst/>
          </a:prstGeo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pic>
        <p:nvPicPr>
          <p:cNvPr id="329" name="Picture 10" descr="Picture 10"/>
          <p:cNvPicPr>
            <a:picLocks noChangeAspect="1"/>
          </p:cNvPicPr>
          <p:nvPr/>
        </p:nvPicPr>
        <p:blipFill>
          <a:blip r:embed="rId4"/>
          <a:stretch>
            <a:fillRect/>
          </a:stretch>
        </p:blipFill>
        <p:spPr>
          <a:xfrm>
            <a:off x="1024611" y="0"/>
            <a:ext cx="4560205" cy="5541744"/>
          </a:xfrm>
          <a:prstGeom prst="rect">
            <a:avLst/>
          </a:prstGeom>
          <a:ln w="12700">
            <a:miter lim="400000"/>
          </a:ln>
        </p:spPr>
      </p:pic>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pic>
        <p:nvPicPr>
          <p:cNvPr id="394" name="Picture 12" descr="Picture 12"/>
          <p:cNvPicPr>
            <a:picLocks noChangeAspect="1"/>
          </p:cNvPicPr>
          <p:nvPr/>
        </p:nvPicPr>
        <p:blipFill>
          <a:blip r:embed="rId2"/>
          <a:srcRect b="98"/>
          <a:stretch>
            <a:fillRect/>
          </a:stretch>
        </p:blipFill>
        <p:spPr>
          <a:xfrm>
            <a:off x="9511278" y="4877223"/>
            <a:ext cx="2680723" cy="1980778"/>
          </a:xfrm>
          <a:prstGeom prst="rect">
            <a:avLst/>
          </a:prstGeom>
          <a:ln w="12700">
            <a:miter lim="400000"/>
          </a:ln>
        </p:spPr>
      </p:pic>
      <p:pic>
        <p:nvPicPr>
          <p:cNvPr id="395" name="Picture 8" descr="Picture 8"/>
          <p:cNvPicPr>
            <a:picLocks noChangeAspect="1"/>
          </p:cNvPicPr>
          <p:nvPr/>
        </p:nvPicPr>
        <p:blipFill>
          <a:blip r:embed="rId3"/>
          <a:stretch>
            <a:fillRect/>
          </a:stretch>
        </p:blipFill>
        <p:spPr>
          <a:xfrm>
            <a:off x="11074400" y="6009132"/>
            <a:ext cx="775717" cy="429770"/>
          </a:xfrm>
          <a:prstGeom prst="rect">
            <a:avLst/>
          </a:prstGeom>
          <a:ln w="12700">
            <a:miter lim="400000"/>
          </a:ln>
        </p:spPr>
      </p:pic>
      <p:sp>
        <p:nvSpPr>
          <p:cNvPr id="396" name="Slide Number"/>
          <p:cNvSpPr txBox="1">
            <a:spLocks noGrp="1"/>
          </p:cNvSpPr>
          <p:nvPr>
            <p:ph type="sldNum" sz="quarter" idx="2"/>
          </p:nvPr>
        </p:nvSpPr>
        <p:spPr>
          <a:xfrm>
            <a:off x="471599" y="6337827"/>
            <a:ext cx="153468" cy="139701"/>
          </a:xfrm>
          <a:prstGeom prst="rect">
            <a:avLst/>
          </a:prstGeom>
        </p:spPr>
        <p:txBody>
          <a:bodyPr/>
          <a:lstStyle/>
          <a:p>
            <a:fld id="{86CB4B4D-7CA3-9044-876B-883B54F8677D}" type="slidenum">
              <a:t>‹#›</a:t>
            </a:fld>
            <a:endParaRPr/>
          </a:p>
        </p:txBody>
      </p:sp>
      <p:sp>
        <p:nvSpPr>
          <p:cNvPr id="397" name="Title Text"/>
          <p:cNvSpPr txBox="1">
            <a:spLocks noGrp="1"/>
          </p:cNvSpPr>
          <p:nvPr>
            <p:ph type="title"/>
          </p:nvPr>
        </p:nvSpPr>
        <p:spPr>
          <a:xfrm>
            <a:off x="471599" y="365125"/>
            <a:ext cx="9764861" cy="858631"/>
          </a:xfrm>
          <a:prstGeom prst="rect">
            <a:avLst/>
          </a:prstGeom>
        </p:spPr>
        <p:txBody>
          <a:bodyPr/>
          <a:lstStyle/>
          <a:p>
            <a:r>
              <a:rPr lang="en-US"/>
              <a:t>Click to edit Master title style</a:t>
            </a:r>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p:cNvSpPr/>
          <p:nvPr/>
        </p:nvSpPr>
        <p:spPr>
          <a:xfrm>
            <a:off x="5461000" y="-1"/>
            <a:ext cx="1270000" cy="2766567"/>
          </a:xfrm>
          <a:prstGeom prst="rect">
            <a:avLst/>
          </a:prstGeom>
          <a:solidFill>
            <a:schemeClr val="accent3"/>
          </a:solidFill>
          <a:ln w="12700">
            <a:miter lim="400000"/>
          </a:ln>
        </p:spPr>
        <p:txBody>
          <a:bodyPr lIns="0" tIns="0" rIns="0" bIns="0" anchor="ctr"/>
          <a:lstStyle/>
          <a:p>
            <a:endParaRPr/>
          </a:p>
        </p:txBody>
      </p:sp>
      <p:sp>
        <p:nvSpPr>
          <p:cNvPr id="3" name="Rectangle"/>
          <p:cNvSpPr/>
          <p:nvPr/>
        </p:nvSpPr>
        <p:spPr>
          <a:xfrm>
            <a:off x="5529215" y="4091434"/>
            <a:ext cx="1270001" cy="2766566"/>
          </a:xfrm>
          <a:prstGeom prst="rect">
            <a:avLst/>
          </a:prstGeom>
          <a:solidFill>
            <a:schemeClr val="accent3"/>
          </a:solidFill>
          <a:ln w="12700">
            <a:miter lim="400000"/>
          </a:ln>
        </p:spPr>
        <p:txBody>
          <a:bodyPr lIns="0" tIns="0" rIns="0" bIns="0" anchor="ctr"/>
          <a:lstStyle/>
          <a:p>
            <a:endParaRPr/>
          </a:p>
        </p:txBody>
      </p:sp>
      <p:sp>
        <p:nvSpPr>
          <p:cNvPr id="4" name="Rectangle"/>
          <p:cNvSpPr/>
          <p:nvPr/>
        </p:nvSpPr>
        <p:spPr>
          <a:xfrm>
            <a:off x="-1" y="2144101"/>
            <a:ext cx="4970160" cy="2766566"/>
          </a:xfrm>
          <a:prstGeom prst="rect">
            <a:avLst/>
          </a:prstGeom>
          <a:solidFill>
            <a:schemeClr val="accent3"/>
          </a:solidFill>
          <a:ln w="12700">
            <a:miter lim="400000"/>
          </a:ln>
        </p:spPr>
        <p:txBody>
          <a:bodyPr lIns="0" tIns="0" rIns="0" bIns="0" anchor="ctr"/>
          <a:lstStyle/>
          <a:p>
            <a:endParaRPr/>
          </a:p>
        </p:txBody>
      </p:sp>
      <p:sp>
        <p:nvSpPr>
          <p:cNvPr id="5" name="Rectangle"/>
          <p:cNvSpPr/>
          <p:nvPr/>
        </p:nvSpPr>
        <p:spPr>
          <a:xfrm>
            <a:off x="7221841" y="2144101"/>
            <a:ext cx="4970159" cy="2766566"/>
          </a:xfrm>
          <a:prstGeom prst="rect">
            <a:avLst/>
          </a:prstGeom>
          <a:solidFill>
            <a:schemeClr val="accent3"/>
          </a:solidFill>
          <a:ln w="12700">
            <a:miter lim="400000"/>
          </a:ln>
        </p:spPr>
        <p:txBody>
          <a:bodyPr lIns="0" tIns="0" rIns="0" bIns="0" anchor="ctr"/>
          <a:lstStyle/>
          <a:p>
            <a:endParaRPr/>
          </a:p>
        </p:txBody>
      </p:sp>
      <p:pic>
        <p:nvPicPr>
          <p:cNvPr id="6" name="Picture 9" descr="Picture 9"/>
          <p:cNvPicPr>
            <a:picLocks noChangeAspect="1"/>
          </p:cNvPicPr>
          <p:nvPr/>
        </p:nvPicPr>
        <p:blipFill>
          <a:blip r:embed="rId7"/>
          <a:stretch>
            <a:fillRect/>
          </a:stretch>
        </p:blipFill>
        <p:spPr>
          <a:xfrm>
            <a:off x="0" y="0"/>
            <a:ext cx="12192000" cy="6858000"/>
          </a:xfrm>
          <a:prstGeom prst="rect">
            <a:avLst/>
          </a:prstGeom>
          <a:ln w="12700">
            <a:miter lim="400000"/>
          </a:ln>
        </p:spPr>
      </p:pic>
      <p:pic>
        <p:nvPicPr>
          <p:cNvPr id="7" name="Picture 2" descr="Picture 2"/>
          <p:cNvPicPr>
            <a:picLocks noChangeAspect="1"/>
          </p:cNvPicPr>
          <p:nvPr/>
        </p:nvPicPr>
        <p:blipFill>
          <a:blip r:embed="rId8"/>
          <a:stretch>
            <a:fillRect/>
          </a:stretch>
        </p:blipFill>
        <p:spPr>
          <a:xfrm>
            <a:off x="4970158" y="2766565"/>
            <a:ext cx="2388114" cy="1322835"/>
          </a:xfrm>
          <a:prstGeom prst="rect">
            <a:avLst/>
          </a:prstGeom>
          <a:ln w="12700">
            <a:miter lim="400000"/>
          </a:ln>
        </p:spPr>
      </p:pic>
      <p:sp>
        <p:nvSpPr>
          <p:cNvPr id="8" name="Title Text"/>
          <p:cNvSpPr txBox="1">
            <a:spLocks noGrp="1"/>
          </p:cNvSpPr>
          <p:nvPr>
            <p:ph type="title"/>
          </p:nvPr>
        </p:nvSpPr>
        <p:spPr>
          <a:xfrm>
            <a:off x="609600" y="274637"/>
            <a:ext cx="10972800" cy="13255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r>
              <a:t>Title Text</a:t>
            </a:r>
          </a:p>
        </p:txBody>
      </p:sp>
      <p:sp>
        <p:nvSpPr>
          <p:cNvPr id="9"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t>Body Level One</a:t>
            </a:r>
          </a:p>
          <a:p>
            <a:pPr lvl="1"/>
            <a:r>
              <a:t>Body Level Two</a:t>
            </a:r>
          </a:p>
          <a:p>
            <a:pPr lvl="2"/>
            <a:r>
              <a:t>Body Level Three</a:t>
            </a:r>
          </a:p>
          <a:p>
            <a:pPr lvl="3"/>
            <a:r>
              <a:t>Body Level Four</a:t>
            </a:r>
          </a:p>
          <a:p>
            <a:pPr lvl="4"/>
            <a:r>
              <a:t>Body Level Five</a:t>
            </a:r>
          </a:p>
        </p:txBody>
      </p:sp>
      <p:sp>
        <p:nvSpPr>
          <p:cNvPr id="10" name="Slide Number"/>
          <p:cNvSpPr txBox="1">
            <a:spLocks noGrp="1"/>
          </p:cNvSpPr>
          <p:nvPr>
            <p:ph type="sldNum" sz="quarter" idx="2"/>
          </p:nvPr>
        </p:nvSpPr>
        <p:spPr>
          <a:xfrm>
            <a:off x="8737600" y="5988050"/>
            <a:ext cx="2844800" cy="368301"/>
          </a:xfrm>
          <a:prstGeom prst="rect">
            <a:avLst/>
          </a:prstGeom>
          <a:ln w="12700">
            <a:miter lim="400000"/>
          </a:ln>
        </p:spPr>
        <p:txBody>
          <a:bodyPr wrap="none" lIns="0" tIns="0" rIns="0" bIns="0" anchor="b">
            <a:spAutoFit/>
          </a:bodyPr>
          <a:lstStyle>
            <a:lvl1pPr>
              <a:defRPr sz="10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6" r:id="rId2"/>
    <p:sldLayoutId id="2147483670" r:id="rId3"/>
    <p:sldLayoutId id="2147483677" r:id="rId4"/>
    <p:sldLayoutId id="2147483683" r:id="rId5"/>
  </p:sldLayoutIdLst>
  <p:transition spd="med"/>
  <p:txStyles>
    <p:titleStyle>
      <a:lvl1pPr marL="0" marR="0" indent="0" algn="l" defTabSz="1218803" rtl="0" eaLnBrk="1" latinLnBrk="0" hangingPunct="1">
        <a:lnSpc>
          <a:spcPts val="3300"/>
        </a:lnSpc>
        <a:spcBef>
          <a:spcPts val="0"/>
        </a:spcBef>
        <a:spcAft>
          <a:spcPts val="0"/>
        </a:spcAft>
        <a:buClrTx/>
        <a:buSzTx/>
        <a:buFontTx/>
        <a:buNone/>
        <a:tabLst/>
        <a:defRPr sz="3000" b="0" i="0" u="none" strike="noStrike" cap="none" spc="0" baseline="0">
          <a:solidFill>
            <a:schemeClr val="accent2"/>
          </a:solidFill>
          <a:uFillTx/>
          <a:latin typeface="Roboto"/>
          <a:ea typeface="Roboto"/>
          <a:cs typeface="Roboto"/>
          <a:sym typeface="Roboto"/>
        </a:defRPr>
      </a:lvl1pPr>
      <a:lvl2pPr marL="0" marR="0" indent="0" algn="l" defTabSz="1218803" rtl="0" eaLnBrk="1" latinLnBrk="0" hangingPunct="1">
        <a:lnSpc>
          <a:spcPts val="3300"/>
        </a:lnSpc>
        <a:spcBef>
          <a:spcPts val="0"/>
        </a:spcBef>
        <a:spcAft>
          <a:spcPts val="0"/>
        </a:spcAft>
        <a:buClrTx/>
        <a:buSzTx/>
        <a:buFontTx/>
        <a:buNone/>
        <a:tabLst/>
        <a:defRPr sz="3000" b="0" i="0" u="none" strike="noStrike" cap="none" spc="0" baseline="0">
          <a:solidFill>
            <a:schemeClr val="accent2"/>
          </a:solidFill>
          <a:uFillTx/>
          <a:latin typeface="Roboto"/>
          <a:ea typeface="Roboto"/>
          <a:cs typeface="Roboto"/>
          <a:sym typeface="Roboto"/>
        </a:defRPr>
      </a:lvl2pPr>
      <a:lvl3pPr marL="0" marR="0" indent="0" algn="l" defTabSz="1218803" rtl="0" eaLnBrk="1" latinLnBrk="0" hangingPunct="1">
        <a:lnSpc>
          <a:spcPts val="3300"/>
        </a:lnSpc>
        <a:spcBef>
          <a:spcPts val="0"/>
        </a:spcBef>
        <a:spcAft>
          <a:spcPts val="0"/>
        </a:spcAft>
        <a:buClrTx/>
        <a:buSzTx/>
        <a:buFontTx/>
        <a:buNone/>
        <a:tabLst/>
        <a:defRPr sz="3000" b="0" i="0" u="none" strike="noStrike" cap="none" spc="0" baseline="0">
          <a:solidFill>
            <a:schemeClr val="accent2"/>
          </a:solidFill>
          <a:uFillTx/>
          <a:latin typeface="Roboto"/>
          <a:ea typeface="Roboto"/>
          <a:cs typeface="Roboto"/>
          <a:sym typeface="Roboto"/>
        </a:defRPr>
      </a:lvl3pPr>
      <a:lvl4pPr marL="0" marR="0" indent="0" algn="l" defTabSz="1218803" rtl="0" eaLnBrk="1" latinLnBrk="0" hangingPunct="1">
        <a:lnSpc>
          <a:spcPts val="3300"/>
        </a:lnSpc>
        <a:spcBef>
          <a:spcPts val="0"/>
        </a:spcBef>
        <a:spcAft>
          <a:spcPts val="0"/>
        </a:spcAft>
        <a:buClrTx/>
        <a:buSzTx/>
        <a:buFontTx/>
        <a:buNone/>
        <a:tabLst/>
        <a:defRPr sz="3000" b="0" i="0" u="none" strike="noStrike" cap="none" spc="0" baseline="0">
          <a:solidFill>
            <a:schemeClr val="accent2"/>
          </a:solidFill>
          <a:uFillTx/>
          <a:latin typeface="Roboto"/>
          <a:ea typeface="Roboto"/>
          <a:cs typeface="Roboto"/>
          <a:sym typeface="Roboto"/>
        </a:defRPr>
      </a:lvl4pPr>
      <a:lvl5pPr marL="0" marR="0" indent="0" algn="l" defTabSz="1218803" rtl="0" eaLnBrk="1" latinLnBrk="0" hangingPunct="1">
        <a:lnSpc>
          <a:spcPts val="3300"/>
        </a:lnSpc>
        <a:spcBef>
          <a:spcPts val="0"/>
        </a:spcBef>
        <a:spcAft>
          <a:spcPts val="0"/>
        </a:spcAft>
        <a:buClrTx/>
        <a:buSzTx/>
        <a:buFontTx/>
        <a:buNone/>
        <a:tabLst/>
        <a:defRPr sz="3000" b="0" i="0" u="none" strike="noStrike" cap="none" spc="0" baseline="0">
          <a:solidFill>
            <a:schemeClr val="accent2"/>
          </a:solidFill>
          <a:uFillTx/>
          <a:latin typeface="Roboto"/>
          <a:ea typeface="Roboto"/>
          <a:cs typeface="Roboto"/>
          <a:sym typeface="Roboto"/>
        </a:defRPr>
      </a:lvl5pPr>
      <a:lvl6pPr marL="0" marR="0" indent="0" algn="l" defTabSz="1218803" rtl="0" eaLnBrk="1" latinLnBrk="0" hangingPunct="1">
        <a:lnSpc>
          <a:spcPts val="3300"/>
        </a:lnSpc>
        <a:spcBef>
          <a:spcPts val="0"/>
        </a:spcBef>
        <a:spcAft>
          <a:spcPts val="0"/>
        </a:spcAft>
        <a:buClrTx/>
        <a:buSzTx/>
        <a:buFontTx/>
        <a:buNone/>
        <a:tabLst/>
        <a:defRPr sz="3000" b="0" i="0" u="none" strike="noStrike" cap="none" spc="0" baseline="0">
          <a:solidFill>
            <a:schemeClr val="accent2"/>
          </a:solidFill>
          <a:uFillTx/>
          <a:latin typeface="Roboto"/>
          <a:ea typeface="Roboto"/>
          <a:cs typeface="Roboto"/>
          <a:sym typeface="Roboto"/>
        </a:defRPr>
      </a:lvl6pPr>
      <a:lvl7pPr marL="0" marR="0" indent="0" algn="l" defTabSz="1218803" rtl="0" eaLnBrk="1" latinLnBrk="0" hangingPunct="1">
        <a:lnSpc>
          <a:spcPts val="3300"/>
        </a:lnSpc>
        <a:spcBef>
          <a:spcPts val="0"/>
        </a:spcBef>
        <a:spcAft>
          <a:spcPts val="0"/>
        </a:spcAft>
        <a:buClrTx/>
        <a:buSzTx/>
        <a:buFontTx/>
        <a:buNone/>
        <a:tabLst/>
        <a:defRPr sz="3000" b="0" i="0" u="none" strike="noStrike" cap="none" spc="0" baseline="0">
          <a:solidFill>
            <a:schemeClr val="accent2"/>
          </a:solidFill>
          <a:uFillTx/>
          <a:latin typeface="Roboto"/>
          <a:ea typeface="Roboto"/>
          <a:cs typeface="Roboto"/>
          <a:sym typeface="Roboto"/>
        </a:defRPr>
      </a:lvl7pPr>
      <a:lvl8pPr marL="0" marR="0" indent="0" algn="l" defTabSz="1218803" rtl="0" eaLnBrk="1" latinLnBrk="0" hangingPunct="1">
        <a:lnSpc>
          <a:spcPts val="3300"/>
        </a:lnSpc>
        <a:spcBef>
          <a:spcPts val="0"/>
        </a:spcBef>
        <a:spcAft>
          <a:spcPts val="0"/>
        </a:spcAft>
        <a:buClrTx/>
        <a:buSzTx/>
        <a:buFontTx/>
        <a:buNone/>
        <a:tabLst/>
        <a:defRPr sz="3000" b="0" i="0" u="none" strike="noStrike" cap="none" spc="0" baseline="0">
          <a:solidFill>
            <a:schemeClr val="accent2"/>
          </a:solidFill>
          <a:uFillTx/>
          <a:latin typeface="Roboto"/>
          <a:ea typeface="Roboto"/>
          <a:cs typeface="Roboto"/>
          <a:sym typeface="Roboto"/>
        </a:defRPr>
      </a:lvl8pPr>
      <a:lvl9pPr marL="0" marR="0" indent="0" algn="l" defTabSz="1218803" rtl="0" eaLnBrk="1" latinLnBrk="0" hangingPunct="1">
        <a:lnSpc>
          <a:spcPts val="3300"/>
        </a:lnSpc>
        <a:spcBef>
          <a:spcPts val="0"/>
        </a:spcBef>
        <a:spcAft>
          <a:spcPts val="0"/>
        </a:spcAft>
        <a:buClrTx/>
        <a:buSzTx/>
        <a:buFontTx/>
        <a:buNone/>
        <a:tabLst/>
        <a:defRPr sz="3000" b="0" i="0" u="none" strike="noStrike" cap="none" spc="0" baseline="0">
          <a:solidFill>
            <a:schemeClr val="accent2"/>
          </a:solidFill>
          <a:uFillTx/>
          <a:latin typeface="Roboto"/>
          <a:ea typeface="Roboto"/>
          <a:cs typeface="Roboto"/>
          <a:sym typeface="Roboto"/>
        </a:defRPr>
      </a:lvl9pPr>
    </p:titleStyle>
    <p:bodyStyle>
      <a:lvl1pPr marL="0" marR="0" indent="0" algn="l" defTabSz="1218803" rtl="0" eaLnBrk="1" latinLnBrk="0" hangingPunct="1">
        <a:lnSpc>
          <a:spcPct val="100000"/>
        </a:lnSpc>
        <a:spcBef>
          <a:spcPts val="700"/>
        </a:spcBef>
        <a:spcAft>
          <a:spcPts val="0"/>
        </a:spcAft>
        <a:buClrTx/>
        <a:buSzTx/>
        <a:buFontTx/>
        <a:buNone/>
        <a:tabLst/>
        <a:defRPr sz="1500" b="0" i="0" u="none" strike="noStrike" cap="none" spc="0" baseline="0">
          <a:solidFill>
            <a:srgbClr val="000000"/>
          </a:solidFill>
          <a:uFillTx/>
          <a:latin typeface="Roboto Medium"/>
          <a:ea typeface="Roboto Medium"/>
          <a:cs typeface="Roboto Medium"/>
          <a:sym typeface="Roboto Medium"/>
        </a:defRPr>
      </a:lvl1pPr>
      <a:lvl2pPr marL="0" marR="0" indent="0" algn="l" defTabSz="1218803" rtl="0" eaLnBrk="1" latinLnBrk="0" hangingPunct="1">
        <a:lnSpc>
          <a:spcPct val="100000"/>
        </a:lnSpc>
        <a:spcBef>
          <a:spcPts val="700"/>
        </a:spcBef>
        <a:spcAft>
          <a:spcPts val="0"/>
        </a:spcAft>
        <a:buClrTx/>
        <a:buSzTx/>
        <a:buFontTx/>
        <a:buNone/>
        <a:tabLst/>
        <a:defRPr sz="1500" b="0" i="0" u="none" strike="noStrike" cap="none" spc="0" baseline="0">
          <a:solidFill>
            <a:srgbClr val="000000"/>
          </a:solidFill>
          <a:uFillTx/>
          <a:latin typeface="Roboto Medium"/>
          <a:ea typeface="Roboto Medium"/>
          <a:cs typeface="Roboto Medium"/>
          <a:sym typeface="Roboto Medium"/>
        </a:defRPr>
      </a:lvl2pPr>
      <a:lvl3pPr marL="0" marR="0" indent="0" algn="l" defTabSz="1218803" rtl="0" eaLnBrk="1" latinLnBrk="0" hangingPunct="1">
        <a:lnSpc>
          <a:spcPct val="100000"/>
        </a:lnSpc>
        <a:spcBef>
          <a:spcPts val="700"/>
        </a:spcBef>
        <a:spcAft>
          <a:spcPts val="0"/>
        </a:spcAft>
        <a:buClrTx/>
        <a:buSzTx/>
        <a:buFontTx/>
        <a:buNone/>
        <a:tabLst/>
        <a:defRPr sz="1500" b="0" i="0" u="none" strike="noStrike" cap="none" spc="0" baseline="0">
          <a:solidFill>
            <a:srgbClr val="000000"/>
          </a:solidFill>
          <a:uFillTx/>
          <a:latin typeface="Roboto Medium"/>
          <a:ea typeface="Roboto Medium"/>
          <a:cs typeface="Roboto Medium"/>
          <a:sym typeface="Roboto Medium"/>
        </a:defRPr>
      </a:lvl3pPr>
      <a:lvl4pPr marL="0" marR="0" indent="0" algn="l" defTabSz="1218803" rtl="0" eaLnBrk="1" latinLnBrk="0" hangingPunct="1">
        <a:lnSpc>
          <a:spcPct val="100000"/>
        </a:lnSpc>
        <a:spcBef>
          <a:spcPts val="700"/>
        </a:spcBef>
        <a:spcAft>
          <a:spcPts val="0"/>
        </a:spcAft>
        <a:buClrTx/>
        <a:buSzTx/>
        <a:buFontTx/>
        <a:buNone/>
        <a:tabLst/>
        <a:defRPr sz="1500" b="0" i="0" u="none" strike="noStrike" cap="none" spc="0" baseline="0">
          <a:solidFill>
            <a:srgbClr val="000000"/>
          </a:solidFill>
          <a:uFillTx/>
          <a:latin typeface="Roboto Medium"/>
          <a:ea typeface="Roboto Medium"/>
          <a:cs typeface="Roboto Medium"/>
          <a:sym typeface="Roboto Medium"/>
        </a:defRPr>
      </a:lvl4pPr>
      <a:lvl5pPr marL="207692" marR="0" indent="-207692" algn="l" defTabSz="1218803" rtl="0" eaLnBrk="1" latinLnBrk="0" hangingPunct="1">
        <a:lnSpc>
          <a:spcPct val="100000"/>
        </a:lnSpc>
        <a:spcBef>
          <a:spcPts val="700"/>
        </a:spcBef>
        <a:spcAft>
          <a:spcPts val="0"/>
        </a:spcAft>
        <a:buClrTx/>
        <a:buSzPct val="100000"/>
        <a:buFontTx/>
        <a:buChar char="•"/>
        <a:tabLst/>
        <a:defRPr sz="1500" b="0" i="0" u="none" strike="noStrike" cap="none" spc="0" baseline="0">
          <a:solidFill>
            <a:srgbClr val="000000"/>
          </a:solidFill>
          <a:uFillTx/>
          <a:latin typeface="Roboto Medium"/>
          <a:ea typeface="Roboto Medium"/>
          <a:cs typeface="Roboto Medium"/>
          <a:sym typeface="Roboto Medium"/>
        </a:defRPr>
      </a:lvl5pPr>
      <a:lvl6pPr marL="387692" marR="0" indent="-207692" algn="l" defTabSz="1218803" rtl="0" eaLnBrk="1" latinLnBrk="0" hangingPunct="1">
        <a:lnSpc>
          <a:spcPct val="100000"/>
        </a:lnSpc>
        <a:spcBef>
          <a:spcPts val="700"/>
        </a:spcBef>
        <a:spcAft>
          <a:spcPts val="0"/>
        </a:spcAft>
        <a:buClrTx/>
        <a:buSzPct val="100000"/>
        <a:buFontTx/>
        <a:buChar char="•"/>
        <a:tabLst/>
        <a:defRPr sz="1500" b="0" i="0" u="none" strike="noStrike" cap="none" spc="0" baseline="0">
          <a:solidFill>
            <a:srgbClr val="000000"/>
          </a:solidFill>
          <a:uFillTx/>
          <a:latin typeface="Roboto Medium"/>
          <a:ea typeface="Roboto Medium"/>
          <a:cs typeface="Roboto Medium"/>
          <a:sym typeface="Roboto Medium"/>
        </a:defRPr>
      </a:lvl6pPr>
      <a:lvl7pPr marL="567692" marR="0" indent="-207692" algn="l" defTabSz="1218803" rtl="0" eaLnBrk="1" latinLnBrk="0" hangingPunct="1">
        <a:lnSpc>
          <a:spcPct val="100000"/>
        </a:lnSpc>
        <a:spcBef>
          <a:spcPts val="700"/>
        </a:spcBef>
        <a:spcAft>
          <a:spcPts val="0"/>
        </a:spcAft>
        <a:buClrTx/>
        <a:buSzPct val="100000"/>
        <a:buFontTx/>
        <a:buChar char="•"/>
        <a:tabLst/>
        <a:defRPr sz="1500" b="0" i="0" u="none" strike="noStrike" cap="none" spc="0" baseline="0">
          <a:solidFill>
            <a:srgbClr val="000000"/>
          </a:solidFill>
          <a:uFillTx/>
          <a:latin typeface="Roboto Medium"/>
          <a:ea typeface="Roboto Medium"/>
          <a:cs typeface="Roboto Medium"/>
          <a:sym typeface="Roboto Medium"/>
        </a:defRPr>
      </a:lvl7pPr>
      <a:lvl8pPr marL="747692" marR="0" indent="-207692" algn="l" defTabSz="1218803" rtl="0" eaLnBrk="1" latinLnBrk="0" hangingPunct="1">
        <a:lnSpc>
          <a:spcPct val="100000"/>
        </a:lnSpc>
        <a:spcBef>
          <a:spcPts val="700"/>
        </a:spcBef>
        <a:spcAft>
          <a:spcPts val="0"/>
        </a:spcAft>
        <a:buClrTx/>
        <a:buSzPct val="100000"/>
        <a:buFontTx/>
        <a:buChar char="•"/>
        <a:tabLst/>
        <a:defRPr sz="1500" b="0" i="0" u="none" strike="noStrike" cap="none" spc="0" baseline="0">
          <a:solidFill>
            <a:srgbClr val="000000"/>
          </a:solidFill>
          <a:uFillTx/>
          <a:latin typeface="Roboto Medium"/>
          <a:ea typeface="Roboto Medium"/>
          <a:cs typeface="Roboto Medium"/>
          <a:sym typeface="Roboto Medium"/>
        </a:defRPr>
      </a:lvl8pPr>
      <a:lvl9pPr marL="927692" marR="0" indent="-207692" algn="l" defTabSz="1218803" rtl="0" eaLnBrk="1" latinLnBrk="0" hangingPunct="1">
        <a:lnSpc>
          <a:spcPct val="100000"/>
        </a:lnSpc>
        <a:spcBef>
          <a:spcPts val="700"/>
        </a:spcBef>
        <a:spcAft>
          <a:spcPts val="0"/>
        </a:spcAft>
        <a:buClrTx/>
        <a:buSzPct val="100000"/>
        <a:buFontTx/>
        <a:buChar char="•"/>
        <a:tabLst/>
        <a:defRPr sz="1500" b="0" i="0" u="none" strike="noStrike" cap="none" spc="0" baseline="0">
          <a:solidFill>
            <a:srgbClr val="000000"/>
          </a:solidFill>
          <a:uFillTx/>
          <a:latin typeface="Roboto Medium"/>
          <a:ea typeface="Roboto Medium"/>
          <a:cs typeface="Roboto Medium"/>
          <a:sym typeface="Roboto Medium"/>
        </a:defRPr>
      </a:lvl9pPr>
    </p:bodyStyle>
    <p:otherStyle>
      <a:lvl1pPr marL="0" marR="0" indent="0" algn="l" defTabSz="1218894"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Roboto Light"/>
        </a:defRPr>
      </a:lvl1pPr>
      <a:lvl2pPr marL="0" marR="0" indent="609448" algn="l" defTabSz="1218894"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Roboto Light"/>
        </a:defRPr>
      </a:lvl2pPr>
      <a:lvl3pPr marL="0" marR="0" indent="1218894" algn="l" defTabSz="1218894"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Roboto Light"/>
        </a:defRPr>
      </a:lvl3pPr>
      <a:lvl4pPr marL="0" marR="0" indent="1828343" algn="l" defTabSz="1218894"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Roboto Light"/>
        </a:defRPr>
      </a:lvl4pPr>
      <a:lvl5pPr marL="0" marR="0" indent="2437789" algn="l" defTabSz="1218894"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Roboto Light"/>
        </a:defRPr>
      </a:lvl5pPr>
      <a:lvl6pPr marL="0" marR="0" indent="3047238" algn="l" defTabSz="1218894"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Roboto Light"/>
        </a:defRPr>
      </a:lvl6pPr>
      <a:lvl7pPr marL="0" marR="0" indent="3656686" algn="l" defTabSz="1218894"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Roboto Light"/>
        </a:defRPr>
      </a:lvl7pPr>
      <a:lvl8pPr marL="0" marR="0" indent="4266133" algn="l" defTabSz="1218894"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Roboto Light"/>
        </a:defRPr>
      </a:lvl8pPr>
      <a:lvl9pPr marL="0" marR="0" indent="4875581" algn="l" defTabSz="1218894"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Roboto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jpe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image" Target="../media/image26.png"/><Relationship Id="rId7" Type="http://schemas.openxmlformats.org/officeDocument/2006/relationships/image" Target="../media/image30.tiff"/><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notesSlide" Target="../notesSlides/notesSlide11.xml"/><Relationship Id="rId16" Type="http://schemas.openxmlformats.org/officeDocument/2006/relationships/image" Target="../media/image39.png"/><Relationship Id="rId1" Type="http://schemas.openxmlformats.org/officeDocument/2006/relationships/slideLayout" Target="../slideLayouts/slideLayout3.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42.jpe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7.png"/><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53.pn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56.pn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hyperlink" Target="https://nevro.box.com/s/1f74gltmyjo6aehpk8k4qu9sm4mllnog" TargetMode="External"/><Relationship Id="rId2" Type="http://schemas.openxmlformats.org/officeDocument/2006/relationships/image" Target="../media/image60.png"/><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hyperlink" Target="https://nevro.box.com/s/j1df9xxynmwsywsces6s4ekemaactpgl"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65.jpeg"/><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3" Type="http://schemas.openxmlformats.org/officeDocument/2006/relationships/hyperlink" Target="https://nevro.box.com/s/csjw2xdwgnpoiaj8kbaqlzcbcxmr4uqj"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3" Type="http://schemas.openxmlformats.org/officeDocument/2006/relationships/hyperlink" Target="https://nevro.box.com/s/luksg2jxx7nyp75oii18wwc3by0e5whw" TargetMode="External"/><Relationship Id="rId7" Type="http://schemas.openxmlformats.org/officeDocument/2006/relationships/image" Target="../media/image72.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74.png"/></Relationships>
</file>

<file path=ppt/slides/_rels/slide31.xml.rels><?xml version="1.0" encoding="UTF-8" standalone="yes"?>
<Relationships xmlns="http://schemas.openxmlformats.org/package/2006/relationships"><Relationship Id="rId8" Type="http://schemas.openxmlformats.org/officeDocument/2006/relationships/hyperlink" Target="https://www.omnipod.com/" TargetMode="External"/><Relationship Id="rId3" Type="http://schemas.openxmlformats.org/officeDocument/2006/relationships/hyperlink" Target="https://www.hims.com/" TargetMode="External"/><Relationship Id="rId7" Type="http://schemas.openxmlformats.org/officeDocument/2006/relationships/hyperlink" Target="https://www.inspiresleep.com/en-us/" TargetMode="External"/><Relationship Id="rId2" Type="http://schemas.openxmlformats.org/officeDocument/2006/relationships/hyperlink" Target="https://www.talkspace.com/" TargetMode="External"/><Relationship Id="rId1" Type="http://schemas.openxmlformats.org/officeDocument/2006/relationships/slideLayout" Target="../slideLayouts/slideLayout3.xml"/><Relationship Id="rId6" Type="http://schemas.openxmlformats.org/officeDocument/2006/relationships/hyperlink" Target="https://www.invisalign.com/" TargetMode="External"/><Relationship Id="rId11" Type="http://schemas.openxmlformats.org/officeDocument/2006/relationships/hyperlink" Target="https://www.eversensecgm.com/" TargetMode="External"/><Relationship Id="rId5" Type="http://schemas.openxmlformats.org/officeDocument/2006/relationships/hyperlink" Target="https://www.betterhelp.com/" TargetMode="External"/><Relationship Id="rId10" Type="http://schemas.openxmlformats.org/officeDocument/2006/relationships/hyperlink" Target="https://www.dexcom.com/" TargetMode="External"/><Relationship Id="rId4" Type="http://schemas.openxmlformats.org/officeDocument/2006/relationships/hyperlink" Target="https://getcurex.com/" TargetMode="External"/><Relationship Id="rId9" Type="http://schemas.openxmlformats.org/officeDocument/2006/relationships/hyperlink" Target="https://www.watchman.com/en-us/home.html"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nevro.sharepoint.com/:p:/r/sites/NevroInsightsRepository/_layouts/15/Doc.aspx?sourcedoc=%7B8770B587-9CD6-4938-BBC0-CC0F30CE2D61%7D&amp;file=PatientAttitudesbyEtiology_US_2022.pptx&amp;action=edit&amp;mobileredirect=true"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nevro.sharepoint.com/:p:/r/sites/NevroInsightsRepository/_layouts/15/Doc.aspx?sourcedoc=%7BF39C43E1-624A-4D16-8FAC-B784D612F439%7D&amp;file=PDNPatientJourney_WW_2020.pptx&amp;action=edit&amp;mobileredirect=true" TargetMode="External"/><Relationship Id="rId4" Type="http://schemas.openxmlformats.org/officeDocument/2006/relationships/hyperlink" Target="https://nevro.sharepoint.com/:p:/r/sites/NevroInsightsRepository/_layouts/15/Doc.aspx?sourcedoc=%7BB9115A36-9909-43EC-98E0-430D42EAAA37%7D&amp;file=PDN%20HFXValuePropositionDevelopment_US_2022%20FINAL.pptx&amp;action=edit&amp;mobileredirect=true"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nevro.sharepoint.com/sites/NevroInsightsRepository/Shared%20Documents/Forms/AllItems.aspx?as=json&amp;FolderCTID=0x012000463367BE550A57469791059D0723D716&amp;id=%2Fsites%2FNevroInsightsRepository%2FShared%20Documents%2FFinal%20Research%20Readouts%2FPatient%20Journey%2FB%26LPatientJourneyQual%5FUS%5F2021%2Epdf&amp;viewid=7b007456%2D8e63%2D4ed9%2Dbea0%2Df7b8a14e8bf9&amp;parent=%2Fsites%2FNevroInsightsRepository%2FShared%20Documents%2FFinal%20Research%20Readouts%2FPatient%20Journey"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evro.sharepoint.com/sites/NevroInsightsRepository/Shared%20Documents/Forms/AllItems.aspx?id=%2Fsites%2FNevroInsightsRepository%2FShared%20Documents%2FFinal%20Research%20Readouts%2FHFX%20iQ%2FHFX%20iQ%20S2%20Patient%20Messaging%20and%20Claims%5FQual%5FUS%5F2022%2Epdf&amp;viewid=7b007456%2D8e63%2D4ed9%2Dbea0%2Df7b8a14e8bf9&amp;parent=%2Fsites%2FNevroInsightsRepository%2FShared%20Documents%2FFinal%20Research%20Readouts%2FHFX%20iQ"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hyperlink" Target="https://www.nevrohfx.com/" TargetMode="External"/><Relationship Id="rId7" Type="http://schemas.openxmlformats.org/officeDocument/2006/relationships/hyperlink" Target="https://www.facebook.com/NevroHFX"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hyperlink" Target="https://nevro.box.com/s/ne2t7lkr8qg51cyg3oyaep6vqpv41q0m" TargetMode="External"/><Relationship Id="rId5" Type="http://schemas.openxmlformats.org/officeDocument/2006/relationships/hyperlink" Target="https://www.nevrohfx.com/vlp/how-does-nevro-hfx-work/" TargetMode="External"/><Relationship Id="rId4" Type="http://schemas.openxmlformats.org/officeDocument/2006/relationships/hyperlink" Target="https://www.nevrohfx.com/why-hfx/how-hfx-work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hyperlink" Target="https://www.facebook.com/HFXforPDN/" TargetMode="External"/><Relationship Id="rId3" Type="http://schemas.openxmlformats.org/officeDocument/2006/relationships/hyperlink" Target="https://www.hfxforpdn.com/" TargetMode="External"/><Relationship Id="rId7" Type="http://schemas.openxmlformats.org/officeDocument/2006/relationships/hyperlink" Target="https://nevro.box.com/s/z7zb5k6rq9bm74rwflr16ihaaablxk7m"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hyperlink" Target="https://www.hfxforpdn.com/app/uploads/2024/10/HFX-Introduction-to-Diabetic-Neuropathy-Relief-Patient-Guide.pdf" TargetMode="External"/><Relationship Id="rId5" Type="http://schemas.openxmlformats.org/officeDocument/2006/relationships/hyperlink" Target="https://nevro.box.com/s/501icfxvi1cr9d6a1znr4f48rfvewzdh" TargetMode="External"/><Relationship Id="rId4" Type="http://schemas.openxmlformats.org/officeDocument/2006/relationships/hyperlink" Target="https://www.hfxforpdn.com/why-hfx/how-hfx-work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 name="Title 7"/>
          <p:cNvSpPr txBox="1">
            <a:spLocks noGrp="1"/>
          </p:cNvSpPr>
          <p:nvPr>
            <p:ph type="title"/>
          </p:nvPr>
        </p:nvSpPr>
        <p:spPr>
          <a:xfrm>
            <a:off x="234312" y="255048"/>
            <a:ext cx="11893520" cy="484474"/>
          </a:xfrm>
          <a:prstGeom prst="rect">
            <a:avLst/>
          </a:prstGeom>
        </p:spPr>
        <p:txBody>
          <a:bodyPr lIns="0" tIns="0" rIns="0" bIns="0" anchor="t">
            <a:normAutofit/>
          </a:bodyPr>
          <a:lstStyle/>
          <a:p>
            <a:r>
              <a:rPr lang="en-US" dirty="0">
                <a:latin typeface="Calibri"/>
                <a:cs typeface="Calibri"/>
              </a:rPr>
              <a:t>Patient Marketing Business Goals</a:t>
            </a:r>
            <a:endParaRPr dirty="0"/>
          </a:p>
        </p:txBody>
      </p:sp>
      <p:sp>
        <p:nvSpPr>
          <p:cNvPr id="2" name="TextBox 1">
            <a:extLst>
              <a:ext uri="{FF2B5EF4-FFF2-40B4-BE49-F238E27FC236}">
                <a16:creationId xmlns:a16="http://schemas.microsoft.com/office/drawing/2014/main" id="{B344400D-3990-5704-DBF9-6273E6360C45}"/>
              </a:ext>
            </a:extLst>
          </p:cNvPr>
          <p:cNvSpPr txBox="1"/>
          <p:nvPr/>
        </p:nvSpPr>
        <p:spPr>
          <a:xfrm>
            <a:off x="178165" y="954818"/>
            <a:ext cx="10321394" cy="18620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457200" indent="-457200">
              <a:buAutoNum type="arabicPeriod"/>
            </a:pPr>
            <a:r>
              <a:rPr lang="en-US" dirty="0"/>
              <a:t>Build</a:t>
            </a:r>
            <a:r>
              <a:rPr kumimoji="0" lang="en-US" sz="2300" b="0" i="0" u="none" strike="noStrike" cap="none" spc="0" normalizeH="0" baseline="0" dirty="0">
                <a:ln>
                  <a:noFill/>
                </a:ln>
                <a:solidFill>
                  <a:srgbClr val="000000"/>
                </a:solidFill>
                <a:effectLst/>
                <a:uFillTx/>
                <a:latin typeface="Roboto Light"/>
                <a:ea typeface="Roboto Light"/>
                <a:cs typeface="Roboto Light"/>
                <a:sym typeface="Roboto Light"/>
              </a:rPr>
              <a:t> Patient </a:t>
            </a:r>
            <a:r>
              <a:rPr lang="en-US" dirty="0"/>
              <a:t>Demand</a:t>
            </a:r>
          </a:p>
          <a:p>
            <a:endParaRPr lang="en-US" dirty="0"/>
          </a:p>
          <a:p>
            <a:r>
              <a:rPr lang="en-US" dirty="0"/>
              <a:t>2. Drive</a:t>
            </a:r>
            <a:r>
              <a:rPr kumimoji="0" lang="en-US" sz="2300" b="0" i="0" u="none" strike="noStrike" cap="none" spc="0" normalizeH="0" baseline="0" dirty="0">
                <a:ln>
                  <a:noFill/>
                </a:ln>
                <a:solidFill>
                  <a:srgbClr val="000000"/>
                </a:solidFill>
                <a:effectLst/>
                <a:uFillTx/>
                <a:latin typeface="Roboto Light"/>
                <a:ea typeface="Roboto Light"/>
                <a:cs typeface="Roboto Light"/>
                <a:sym typeface="Roboto Light"/>
              </a:rPr>
              <a:t> Growth Through Patient Web Leads</a:t>
            </a:r>
            <a:r>
              <a:rPr lang="en-US" dirty="0"/>
              <a:t> and Trial Volume</a:t>
            </a:r>
          </a:p>
          <a:p>
            <a:endParaRPr lang="en-US" dirty="0"/>
          </a:p>
          <a:p>
            <a:r>
              <a:rPr lang="en-US" dirty="0"/>
              <a:t>3. Increase</a:t>
            </a:r>
            <a:r>
              <a:rPr kumimoji="0" lang="en-US" sz="2300" b="0" i="0" u="none" strike="noStrike" cap="none" spc="0" normalizeH="0" baseline="0" dirty="0">
                <a:ln>
                  <a:noFill/>
                </a:ln>
                <a:solidFill>
                  <a:srgbClr val="000000"/>
                </a:solidFill>
                <a:effectLst/>
                <a:uFillTx/>
                <a:latin typeface="Roboto Light"/>
                <a:ea typeface="Roboto Light"/>
                <a:cs typeface="Roboto Light"/>
                <a:sym typeface="Roboto Light"/>
              </a:rPr>
              <a:t> Market Share Through Revenue</a:t>
            </a:r>
            <a:endParaRPr lang="en-US" dirty="0"/>
          </a:p>
        </p:txBody>
      </p:sp>
    </p:spTree>
    <p:extLst>
      <p:ext uri="{BB962C8B-B14F-4D97-AF65-F5344CB8AC3E}">
        <p14:creationId xmlns:p14="http://schemas.microsoft.com/office/powerpoint/2010/main" val="3864734167"/>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 name="Slide Number Placeholder 2"/>
          <p:cNvSpPr txBox="1">
            <a:spLocks noGrp="1"/>
          </p:cNvSpPr>
          <p:nvPr>
            <p:ph type="sldNum" sz="quarter" idx="2"/>
          </p:nvPr>
        </p:nvSpPr>
        <p:spPr>
          <a:xfrm>
            <a:off x="471599" y="6337827"/>
            <a:ext cx="153468" cy="1397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10</a:t>
            </a:fld>
            <a:endParaRPr/>
          </a:p>
        </p:txBody>
      </p:sp>
      <p:sp>
        <p:nvSpPr>
          <p:cNvPr id="631" name="Title 7"/>
          <p:cNvSpPr txBox="1">
            <a:spLocks noGrp="1"/>
          </p:cNvSpPr>
          <p:nvPr>
            <p:ph type="title"/>
          </p:nvPr>
        </p:nvSpPr>
        <p:spPr>
          <a:xfrm>
            <a:off x="234312" y="255048"/>
            <a:ext cx="11249345" cy="484474"/>
          </a:xfrm>
          <a:prstGeom prst="rect">
            <a:avLst/>
          </a:prstGeom>
        </p:spPr>
        <p:txBody>
          <a:bodyPr lIns="0" tIns="0" rIns="0" bIns="0" anchor="t">
            <a:normAutofit fontScale="90000"/>
          </a:bodyPr>
          <a:lstStyle/>
          <a:p>
            <a:r>
              <a:rPr lang="en-US" dirty="0">
                <a:latin typeface="Calibri"/>
                <a:cs typeface="Calibri"/>
              </a:rPr>
              <a:t>Marketing Strategy |Moving Patients Through the Funnel for Consultations</a:t>
            </a:r>
            <a:endParaRPr lang="en-US">
              <a:solidFill>
                <a:srgbClr val="000000"/>
              </a:solidFill>
              <a:latin typeface="Calibri"/>
              <a:cs typeface="Calibri"/>
            </a:endParaRPr>
          </a:p>
          <a:p>
            <a:endParaRPr lang="en-US" dirty="0">
              <a:solidFill>
                <a:srgbClr val="00A9E0"/>
              </a:solidFill>
              <a:latin typeface="Calibri"/>
              <a:cs typeface="Calibri"/>
            </a:endParaRPr>
          </a:p>
          <a:p>
            <a:r>
              <a:rPr lang="en-US" dirty="0">
                <a:latin typeface="Calibri"/>
                <a:cs typeface="Calibri"/>
              </a:rPr>
              <a:t> </a:t>
            </a:r>
          </a:p>
        </p:txBody>
      </p:sp>
      <p:sp>
        <p:nvSpPr>
          <p:cNvPr id="2" name="Rounded Rectangle 4">
            <a:extLst>
              <a:ext uri="{FF2B5EF4-FFF2-40B4-BE49-F238E27FC236}">
                <a16:creationId xmlns:a16="http://schemas.microsoft.com/office/drawing/2014/main" id="{6771EF82-88CF-1333-E494-B403D47E1D53}"/>
              </a:ext>
            </a:extLst>
          </p:cNvPr>
          <p:cNvSpPr/>
          <p:nvPr/>
        </p:nvSpPr>
        <p:spPr>
          <a:xfrm>
            <a:off x="210198" y="904486"/>
            <a:ext cx="1764290" cy="857437"/>
          </a:xfrm>
          <a:prstGeom prst="roundRect">
            <a:avLst/>
          </a:prstGeom>
          <a:solidFill>
            <a:srgbClr val="1C6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solidFill>
                  <a:srgbClr val="FFFFFF"/>
                </a:solidFill>
                <a:latin typeface="Calibri" panose="020F0502020204030204" pitchFamily="34" charset="0"/>
                <a:cs typeface="Calibri" panose="020F0502020204030204" pitchFamily="34" charset="0"/>
              </a:rPr>
              <a:t>Advertising</a:t>
            </a:r>
            <a:endParaRPr kumimoji="0" lang="en-US" sz="24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5" name="Rounded Rectangle 19">
            <a:extLst>
              <a:ext uri="{FF2B5EF4-FFF2-40B4-BE49-F238E27FC236}">
                <a16:creationId xmlns:a16="http://schemas.microsoft.com/office/drawing/2014/main" id="{7DFEB49A-1FEE-766D-F655-2D0993744B53}"/>
              </a:ext>
            </a:extLst>
          </p:cNvPr>
          <p:cNvSpPr/>
          <p:nvPr/>
        </p:nvSpPr>
        <p:spPr>
          <a:xfrm>
            <a:off x="2854256" y="903174"/>
            <a:ext cx="2246161" cy="857437"/>
          </a:xfrm>
          <a:prstGeom prst="roundRect">
            <a:avLst/>
          </a:prstGeom>
          <a:solidFill>
            <a:srgbClr val="1C6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Lead Capture</a:t>
            </a:r>
          </a:p>
        </p:txBody>
      </p:sp>
      <p:sp>
        <p:nvSpPr>
          <p:cNvPr id="6" name="Rounded Rectangle 23">
            <a:extLst>
              <a:ext uri="{FF2B5EF4-FFF2-40B4-BE49-F238E27FC236}">
                <a16:creationId xmlns:a16="http://schemas.microsoft.com/office/drawing/2014/main" id="{0DEE30FF-40EE-5BFA-0BA3-2F67BEA04FC0}"/>
              </a:ext>
            </a:extLst>
          </p:cNvPr>
          <p:cNvSpPr/>
          <p:nvPr/>
        </p:nvSpPr>
        <p:spPr>
          <a:xfrm>
            <a:off x="5858985" y="898847"/>
            <a:ext cx="3044496" cy="861764"/>
          </a:xfrm>
          <a:prstGeom prst="roundRect">
            <a:avLst/>
          </a:prstGeom>
          <a:solidFill>
            <a:srgbClr val="1C6FA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457200" hangingPunct="1">
              <a:defRPr/>
            </a:pPr>
            <a:r>
              <a:rPr kumimoji="0" lang="en-US" sz="2000" b="1" i="0" u="none" strike="noStrike" kern="1200" cap="none" spc="0" normalizeH="0" baseline="0" noProof="0" dirty="0">
                <a:ln>
                  <a:noFill/>
                </a:ln>
                <a:solidFill>
                  <a:srgbClr val="FFFFFF"/>
                </a:solidFill>
                <a:effectLst/>
                <a:uLnTx/>
                <a:uFillTx/>
                <a:latin typeface="Calibri"/>
                <a:cs typeface="Calibri"/>
              </a:rPr>
              <a:t>HFX Coach </a:t>
            </a:r>
            <a:r>
              <a:rPr lang="en-US" sz="2000" b="1" dirty="0">
                <a:solidFill>
                  <a:srgbClr val="FFFFFF"/>
                </a:solidFill>
                <a:latin typeface="Calibri"/>
                <a:cs typeface="Calibri"/>
              </a:rPr>
              <a:t>Education </a:t>
            </a:r>
            <a:r>
              <a:rPr kumimoji="0" lang="en-US" sz="2000" b="1" i="0" u="none" strike="noStrike" kern="1200" cap="none" spc="0" normalizeH="0" baseline="0" noProof="0" dirty="0">
                <a:ln>
                  <a:noFill/>
                </a:ln>
                <a:solidFill>
                  <a:srgbClr val="FFFFFF"/>
                </a:solidFill>
                <a:effectLst/>
                <a:uLnTx/>
                <a:uFillTx/>
                <a:latin typeface="Calibri"/>
                <a:cs typeface="Calibri"/>
              </a:rPr>
              <a:t>&amp; </a:t>
            </a:r>
            <a:r>
              <a:rPr lang="en-US" sz="2000" b="1" kern="1200" dirty="0">
                <a:solidFill>
                  <a:srgbClr val="FFFFFF"/>
                </a:solidFill>
                <a:latin typeface="Calibri"/>
                <a:cs typeface="Calibri"/>
              </a:rPr>
              <a:t>HCP Connection</a:t>
            </a:r>
            <a:endParaRPr kumimoji="0" lang="en-US" sz="20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7" name="Chevron 36">
            <a:extLst>
              <a:ext uri="{FF2B5EF4-FFF2-40B4-BE49-F238E27FC236}">
                <a16:creationId xmlns:a16="http://schemas.microsoft.com/office/drawing/2014/main" id="{2D6024F0-4E09-0D90-30F9-3F49DBFB8DE2}"/>
              </a:ext>
            </a:extLst>
          </p:cNvPr>
          <p:cNvSpPr/>
          <p:nvPr/>
        </p:nvSpPr>
        <p:spPr>
          <a:xfrm>
            <a:off x="2133437" y="1087698"/>
            <a:ext cx="534646" cy="488391"/>
          </a:xfrm>
          <a:prstGeom prst="chevron">
            <a:avLst/>
          </a:prstGeom>
          <a:solidFill>
            <a:srgbClr val="1C6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934"/>
              </a:solidFill>
              <a:effectLst/>
              <a:uLnTx/>
              <a:uFillTx/>
              <a:latin typeface="Calibri" panose="020F0502020204030204" pitchFamily="34" charset="0"/>
              <a:cs typeface="Calibri" panose="020F0502020204030204" pitchFamily="34" charset="0"/>
            </a:endParaRPr>
          </a:p>
        </p:txBody>
      </p:sp>
      <p:sp>
        <p:nvSpPr>
          <p:cNvPr id="8" name="Chevron 37">
            <a:extLst>
              <a:ext uri="{FF2B5EF4-FFF2-40B4-BE49-F238E27FC236}">
                <a16:creationId xmlns:a16="http://schemas.microsoft.com/office/drawing/2014/main" id="{FDDB04F8-415B-9FDB-CA73-E0DBB859321A}"/>
              </a:ext>
            </a:extLst>
          </p:cNvPr>
          <p:cNvSpPr/>
          <p:nvPr/>
        </p:nvSpPr>
        <p:spPr>
          <a:xfrm>
            <a:off x="5278069" y="1090624"/>
            <a:ext cx="534646" cy="488391"/>
          </a:xfrm>
          <a:prstGeom prst="chevron">
            <a:avLst/>
          </a:prstGeom>
          <a:solidFill>
            <a:srgbClr val="1C6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934"/>
              </a:solidFill>
              <a:effectLst/>
              <a:uLnTx/>
              <a:uFillTx/>
              <a:latin typeface="Calibri" panose="020F0502020204030204" pitchFamily="34" charset="0"/>
              <a:cs typeface="Calibri" panose="020F0502020204030204" pitchFamily="34" charset="0"/>
            </a:endParaRPr>
          </a:p>
        </p:txBody>
      </p:sp>
      <p:sp>
        <p:nvSpPr>
          <p:cNvPr id="9" name="Chevron 37">
            <a:extLst>
              <a:ext uri="{FF2B5EF4-FFF2-40B4-BE49-F238E27FC236}">
                <a16:creationId xmlns:a16="http://schemas.microsoft.com/office/drawing/2014/main" id="{A6DECCC5-0282-65EA-0E67-2E7480B4B013}"/>
              </a:ext>
            </a:extLst>
          </p:cNvPr>
          <p:cNvSpPr/>
          <p:nvPr/>
        </p:nvSpPr>
        <p:spPr>
          <a:xfrm>
            <a:off x="9031791" y="1071574"/>
            <a:ext cx="534646" cy="488391"/>
          </a:xfrm>
          <a:prstGeom prst="chevron">
            <a:avLst/>
          </a:prstGeom>
          <a:solidFill>
            <a:srgbClr val="1C6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934"/>
              </a:solidFill>
              <a:effectLst/>
              <a:uLnTx/>
              <a:uFillTx/>
              <a:latin typeface="Calibri" panose="020F0502020204030204" pitchFamily="34" charset="0"/>
              <a:cs typeface="Calibri" panose="020F0502020204030204" pitchFamily="34" charset="0"/>
            </a:endParaRPr>
          </a:p>
        </p:txBody>
      </p:sp>
      <p:sp>
        <p:nvSpPr>
          <p:cNvPr id="10" name="Rounded Rectangle 23">
            <a:extLst>
              <a:ext uri="{FF2B5EF4-FFF2-40B4-BE49-F238E27FC236}">
                <a16:creationId xmlns:a16="http://schemas.microsoft.com/office/drawing/2014/main" id="{0A834434-CDA1-3C9F-41C2-C9F3947B26C6}"/>
              </a:ext>
            </a:extLst>
          </p:cNvPr>
          <p:cNvSpPr/>
          <p:nvPr/>
        </p:nvSpPr>
        <p:spPr>
          <a:xfrm>
            <a:off x="9670339" y="898847"/>
            <a:ext cx="2295696" cy="861764"/>
          </a:xfrm>
          <a:prstGeom prst="roundRect">
            <a:avLst/>
          </a:prstGeom>
          <a:solidFill>
            <a:srgbClr val="1C6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Practice or Sales Hand Off</a:t>
            </a:r>
          </a:p>
        </p:txBody>
      </p:sp>
      <p:pic>
        <p:nvPicPr>
          <p:cNvPr id="22" name="Picture 21">
            <a:extLst>
              <a:ext uri="{FF2B5EF4-FFF2-40B4-BE49-F238E27FC236}">
                <a16:creationId xmlns:a16="http://schemas.microsoft.com/office/drawing/2014/main" id="{DE70E9B6-6081-DCAC-C49C-9B47AD0F4498}"/>
              </a:ext>
            </a:extLst>
          </p:cNvPr>
          <p:cNvPicPr>
            <a:picLocks noChangeAspect="1"/>
          </p:cNvPicPr>
          <p:nvPr/>
        </p:nvPicPr>
        <p:blipFill>
          <a:blip r:embed="rId3"/>
          <a:stretch>
            <a:fillRect/>
          </a:stretch>
        </p:blipFill>
        <p:spPr>
          <a:xfrm>
            <a:off x="2870" y="4395836"/>
            <a:ext cx="1244394" cy="2475409"/>
          </a:xfrm>
          <a:prstGeom prst="rect">
            <a:avLst/>
          </a:prstGeom>
        </p:spPr>
      </p:pic>
      <p:pic>
        <p:nvPicPr>
          <p:cNvPr id="26" name="Picture 25">
            <a:extLst>
              <a:ext uri="{FF2B5EF4-FFF2-40B4-BE49-F238E27FC236}">
                <a16:creationId xmlns:a16="http://schemas.microsoft.com/office/drawing/2014/main" id="{CF58FFB6-1C56-430C-B148-9EFC63E88B46}"/>
              </a:ext>
            </a:extLst>
          </p:cNvPr>
          <p:cNvPicPr>
            <a:picLocks noChangeAspect="1"/>
          </p:cNvPicPr>
          <p:nvPr/>
        </p:nvPicPr>
        <p:blipFill>
          <a:blip r:embed="rId4"/>
          <a:stretch>
            <a:fillRect/>
          </a:stretch>
        </p:blipFill>
        <p:spPr>
          <a:xfrm>
            <a:off x="120061" y="1944027"/>
            <a:ext cx="1302584" cy="2269381"/>
          </a:xfrm>
          <a:prstGeom prst="rect">
            <a:avLst/>
          </a:prstGeom>
        </p:spPr>
      </p:pic>
      <p:pic>
        <p:nvPicPr>
          <p:cNvPr id="27" name="Picture 26">
            <a:extLst>
              <a:ext uri="{FF2B5EF4-FFF2-40B4-BE49-F238E27FC236}">
                <a16:creationId xmlns:a16="http://schemas.microsoft.com/office/drawing/2014/main" id="{96EF847B-4CBA-141D-0F7D-15F8A78B9BC6}"/>
              </a:ext>
            </a:extLst>
          </p:cNvPr>
          <p:cNvPicPr>
            <a:picLocks noChangeAspect="1"/>
          </p:cNvPicPr>
          <p:nvPr/>
        </p:nvPicPr>
        <p:blipFill>
          <a:blip r:embed="rId5"/>
          <a:stretch>
            <a:fillRect/>
          </a:stretch>
        </p:blipFill>
        <p:spPr>
          <a:xfrm>
            <a:off x="1222626" y="3316213"/>
            <a:ext cx="1361197" cy="2397463"/>
          </a:xfrm>
          <a:prstGeom prst="rect">
            <a:avLst/>
          </a:prstGeom>
        </p:spPr>
      </p:pic>
      <p:pic>
        <p:nvPicPr>
          <p:cNvPr id="33" name="Picture 32">
            <a:extLst>
              <a:ext uri="{FF2B5EF4-FFF2-40B4-BE49-F238E27FC236}">
                <a16:creationId xmlns:a16="http://schemas.microsoft.com/office/drawing/2014/main" id="{D973A85D-B0B0-37A3-FC02-B5C646CA0A5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22645" y="5803471"/>
            <a:ext cx="710919" cy="393125"/>
          </a:xfrm>
          <a:prstGeom prst="rect">
            <a:avLst/>
          </a:prstGeom>
        </p:spPr>
      </p:pic>
      <p:pic>
        <p:nvPicPr>
          <p:cNvPr id="34" name="Picture 33">
            <a:extLst>
              <a:ext uri="{FF2B5EF4-FFF2-40B4-BE49-F238E27FC236}">
                <a16:creationId xmlns:a16="http://schemas.microsoft.com/office/drawing/2014/main" id="{3329C60D-043A-2B80-B2A0-3D42E4A13E77}"/>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l="17394" t="14477"/>
          <a:stretch/>
        </p:blipFill>
        <p:spPr>
          <a:xfrm>
            <a:off x="2230788" y="6343265"/>
            <a:ext cx="455687" cy="471773"/>
          </a:xfrm>
          <a:prstGeom prst="rect">
            <a:avLst/>
          </a:prstGeom>
        </p:spPr>
      </p:pic>
      <p:pic>
        <p:nvPicPr>
          <p:cNvPr id="35" name="Picture 34" descr="A blue circle with a white letter f in it&#10;&#10;Description automatically generated">
            <a:extLst>
              <a:ext uri="{FF2B5EF4-FFF2-40B4-BE49-F238E27FC236}">
                <a16:creationId xmlns:a16="http://schemas.microsoft.com/office/drawing/2014/main" id="{4F020B30-3FC4-6C25-7198-DC54C764B82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61053" y="6305766"/>
            <a:ext cx="455687" cy="455687"/>
          </a:xfrm>
          <a:prstGeom prst="rect">
            <a:avLst/>
          </a:prstGeom>
        </p:spPr>
      </p:pic>
      <p:pic>
        <p:nvPicPr>
          <p:cNvPr id="36" name="Picture 35" descr="A logo of a camera&#10;&#10;Description automatically generated">
            <a:extLst>
              <a:ext uri="{FF2B5EF4-FFF2-40B4-BE49-F238E27FC236}">
                <a16:creationId xmlns:a16="http://schemas.microsoft.com/office/drawing/2014/main" id="{23D3688D-FF61-C718-91CA-9D689F5884B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81736" y="5895349"/>
            <a:ext cx="410417" cy="410417"/>
          </a:xfrm>
          <a:prstGeom prst="rect">
            <a:avLst/>
          </a:prstGeom>
        </p:spPr>
      </p:pic>
      <p:pic>
        <p:nvPicPr>
          <p:cNvPr id="3" name="Picture 2" descr="A screenshot of a computer&#10;&#10;Description automatically generated">
            <a:extLst>
              <a:ext uri="{FF2B5EF4-FFF2-40B4-BE49-F238E27FC236}">
                <a16:creationId xmlns:a16="http://schemas.microsoft.com/office/drawing/2014/main" id="{92368701-1317-4AF7-9633-BD2841B8857D}"/>
              </a:ext>
            </a:extLst>
          </p:cNvPr>
          <p:cNvPicPr>
            <a:picLocks noChangeAspect="1"/>
          </p:cNvPicPr>
          <p:nvPr/>
        </p:nvPicPr>
        <p:blipFill>
          <a:blip r:embed="rId10"/>
          <a:srcRect r="31340" b="2027"/>
          <a:stretch/>
        </p:blipFill>
        <p:spPr>
          <a:xfrm>
            <a:off x="9463548" y="2099615"/>
            <a:ext cx="2621693" cy="733262"/>
          </a:xfrm>
          <a:prstGeom prst="rect">
            <a:avLst/>
          </a:prstGeom>
        </p:spPr>
      </p:pic>
      <p:pic>
        <p:nvPicPr>
          <p:cNvPr id="4" name="Picture 3" descr="A screenshot of a medical application&#10;&#10;Description automatically generated">
            <a:extLst>
              <a:ext uri="{FF2B5EF4-FFF2-40B4-BE49-F238E27FC236}">
                <a16:creationId xmlns:a16="http://schemas.microsoft.com/office/drawing/2014/main" id="{E9F42D48-43DC-831F-B4C0-D5BB4378170A}"/>
              </a:ext>
            </a:extLst>
          </p:cNvPr>
          <p:cNvPicPr>
            <a:picLocks noChangeAspect="1"/>
          </p:cNvPicPr>
          <p:nvPr/>
        </p:nvPicPr>
        <p:blipFill>
          <a:blip r:embed="rId11"/>
          <a:stretch>
            <a:fillRect/>
          </a:stretch>
        </p:blipFill>
        <p:spPr>
          <a:xfrm>
            <a:off x="5697160" y="1885950"/>
            <a:ext cx="3493256" cy="3371850"/>
          </a:xfrm>
          <a:prstGeom prst="rect">
            <a:avLst/>
          </a:prstGeom>
        </p:spPr>
      </p:pic>
      <p:pic>
        <p:nvPicPr>
          <p:cNvPr id="11" name="Picture 10" descr="A screenshot of a survey&#10;&#10;Description automatically generated">
            <a:extLst>
              <a:ext uri="{FF2B5EF4-FFF2-40B4-BE49-F238E27FC236}">
                <a16:creationId xmlns:a16="http://schemas.microsoft.com/office/drawing/2014/main" id="{55C9437E-BA06-B250-51B7-1B5C45343262}"/>
              </a:ext>
            </a:extLst>
          </p:cNvPr>
          <p:cNvPicPr>
            <a:picLocks noChangeAspect="1"/>
          </p:cNvPicPr>
          <p:nvPr/>
        </p:nvPicPr>
        <p:blipFill>
          <a:blip r:embed="rId12"/>
          <a:stretch>
            <a:fillRect/>
          </a:stretch>
        </p:blipFill>
        <p:spPr>
          <a:xfrm>
            <a:off x="2856734" y="2095281"/>
            <a:ext cx="1398532" cy="2641161"/>
          </a:xfrm>
          <a:prstGeom prst="rect">
            <a:avLst/>
          </a:prstGeom>
        </p:spPr>
      </p:pic>
      <p:pic>
        <p:nvPicPr>
          <p:cNvPr id="12" name="Picture 11" descr="A screenshot of a phone&#10;&#10;Description automatically generated">
            <a:extLst>
              <a:ext uri="{FF2B5EF4-FFF2-40B4-BE49-F238E27FC236}">
                <a16:creationId xmlns:a16="http://schemas.microsoft.com/office/drawing/2014/main" id="{56B378F2-931F-3268-E619-E02DB0C696C4}"/>
              </a:ext>
            </a:extLst>
          </p:cNvPr>
          <p:cNvPicPr>
            <a:picLocks noChangeAspect="1"/>
          </p:cNvPicPr>
          <p:nvPr/>
        </p:nvPicPr>
        <p:blipFill>
          <a:blip r:embed="rId13"/>
          <a:stretch>
            <a:fillRect/>
          </a:stretch>
        </p:blipFill>
        <p:spPr>
          <a:xfrm>
            <a:off x="3975538" y="4075551"/>
            <a:ext cx="1262994" cy="2648278"/>
          </a:xfrm>
          <a:prstGeom prst="rect">
            <a:avLst/>
          </a:prstGeom>
        </p:spPr>
      </p:pic>
    </p:spTree>
    <p:extLst>
      <p:ext uri="{BB962C8B-B14F-4D97-AF65-F5344CB8AC3E}">
        <p14:creationId xmlns:p14="http://schemas.microsoft.com/office/powerpoint/2010/main" val="4294232538"/>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medical search&#10;&#10;Description automatically generated">
            <a:extLst>
              <a:ext uri="{FF2B5EF4-FFF2-40B4-BE49-F238E27FC236}">
                <a16:creationId xmlns:a16="http://schemas.microsoft.com/office/drawing/2014/main" id="{9E1A0910-C2D4-58A8-5F4E-1D91BA02D56F}"/>
              </a:ext>
            </a:extLst>
          </p:cNvPr>
          <p:cNvPicPr>
            <a:picLocks noChangeAspect="1"/>
          </p:cNvPicPr>
          <p:nvPr/>
        </p:nvPicPr>
        <p:blipFill>
          <a:blip r:embed="rId3"/>
          <a:srcRect t="9026" r="-957" b="556"/>
          <a:stretch/>
        </p:blipFill>
        <p:spPr>
          <a:xfrm>
            <a:off x="179803" y="3971343"/>
            <a:ext cx="2029750" cy="2139188"/>
          </a:xfrm>
          <a:prstGeom prst="rect">
            <a:avLst/>
          </a:prstGeom>
        </p:spPr>
      </p:pic>
      <p:pic>
        <p:nvPicPr>
          <p:cNvPr id="4" name="Picture 3">
            <a:extLst>
              <a:ext uri="{FF2B5EF4-FFF2-40B4-BE49-F238E27FC236}">
                <a16:creationId xmlns:a16="http://schemas.microsoft.com/office/drawing/2014/main" id="{53E97FD2-D6C8-4152-BC57-DA27EDF96AB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88458" y="4117500"/>
            <a:ext cx="4018207" cy="1994850"/>
          </a:xfrm>
          <a:prstGeom prst="rect">
            <a:avLst/>
          </a:prstGeom>
        </p:spPr>
      </p:pic>
      <p:sp>
        <p:nvSpPr>
          <p:cNvPr id="11" name="Title 10">
            <a:extLst>
              <a:ext uri="{FF2B5EF4-FFF2-40B4-BE49-F238E27FC236}">
                <a16:creationId xmlns:a16="http://schemas.microsoft.com/office/drawing/2014/main" id="{74B92FF2-3FCE-764C-9F3E-F903A6C68E9C}"/>
              </a:ext>
            </a:extLst>
          </p:cNvPr>
          <p:cNvSpPr>
            <a:spLocks noGrp="1"/>
          </p:cNvSpPr>
          <p:nvPr>
            <p:ph type="title"/>
          </p:nvPr>
        </p:nvSpPr>
        <p:spPr>
          <a:xfrm>
            <a:off x="382746" y="229927"/>
            <a:ext cx="11812736" cy="791956"/>
          </a:xfrm>
        </p:spPr>
        <p:txBody>
          <a:bodyPr lIns="0" tIns="0" rIns="0" bIns="0" anchor="t">
            <a:noAutofit/>
          </a:bodyPr>
          <a:lstStyle/>
          <a:p>
            <a:r>
              <a:rPr lang="en-US" dirty="0"/>
              <a:t>3 Primary Channels This Brand Will Be Leveraged Across </a:t>
            </a:r>
            <a:endParaRPr lang="en-US" i="1" dirty="0">
              <a:latin typeface="Roboto" panose="02000000000000000000" pitchFamily="2" charset="0"/>
              <a:ea typeface="Roboto" panose="02000000000000000000" pitchFamily="2" charset="0"/>
              <a:cs typeface="Roboto" panose="02000000000000000000" pitchFamily="2" charset="0"/>
            </a:endParaRPr>
          </a:p>
        </p:txBody>
      </p:sp>
      <p:sp>
        <p:nvSpPr>
          <p:cNvPr id="12" name="Content Placeholder 5">
            <a:extLst>
              <a:ext uri="{FF2B5EF4-FFF2-40B4-BE49-F238E27FC236}">
                <a16:creationId xmlns:a16="http://schemas.microsoft.com/office/drawing/2014/main" id="{5619A620-2DBD-4DCC-BB88-060B472A5590}"/>
              </a:ext>
            </a:extLst>
          </p:cNvPr>
          <p:cNvSpPr txBox="1">
            <a:spLocks/>
          </p:cNvSpPr>
          <p:nvPr/>
        </p:nvSpPr>
        <p:spPr>
          <a:xfrm>
            <a:off x="3760171" y="1146435"/>
            <a:ext cx="4022425" cy="1073634"/>
          </a:xfrm>
          <a:prstGeom prst="rect">
            <a:avLst/>
          </a:prstGeom>
        </p:spPr>
        <p:txBody>
          <a:bodyPr lIns="91440" tIns="45720" rIns="91440" bIns="45720" anchor="t"/>
          <a:lstStyle>
            <a:lvl1pPr marL="0" indent="0" algn="l" defTabSz="914400" rtl="0" eaLnBrk="1" latinLnBrk="0" hangingPunct="1">
              <a:lnSpc>
                <a:spcPct val="90000"/>
              </a:lnSpc>
              <a:spcBef>
                <a:spcPts val="1000"/>
              </a:spcBef>
              <a:buClr>
                <a:srgbClr val="2DA0D6"/>
              </a:buClr>
              <a:buFont typeface="Arial" panose="020B0604020202020204" pitchFamily="34" charset="0"/>
              <a:buNone/>
              <a:defRPr sz="1800" b="1" kern="1200">
                <a:solidFill>
                  <a:srgbClr val="2DA0D6"/>
                </a:solidFill>
                <a:latin typeface="+mn-lt"/>
                <a:ea typeface="+mn-ea"/>
                <a:cs typeface="+mn-cs"/>
              </a:defRPr>
            </a:lvl1pPr>
            <a:lvl2pPr marL="320040" indent="-228600" algn="l" defTabSz="914400" rtl="0" eaLnBrk="1" latinLnBrk="0" hangingPunct="1">
              <a:lnSpc>
                <a:spcPct val="90000"/>
              </a:lnSpc>
              <a:spcBef>
                <a:spcPts val="500"/>
              </a:spcBef>
              <a:buClr>
                <a:srgbClr val="2DA0D6"/>
              </a:buClr>
              <a:buFont typeface="Arial" panose="020B0604020202020204" pitchFamily="34" charset="0"/>
              <a:buChar char="•"/>
              <a:defRPr sz="1800" kern="1200">
                <a:solidFill>
                  <a:srgbClr val="595959"/>
                </a:solidFill>
                <a:latin typeface="+mn-lt"/>
                <a:ea typeface="+mn-ea"/>
                <a:cs typeface="+mn-cs"/>
              </a:defRPr>
            </a:lvl2pPr>
            <a:lvl3pPr marL="594360" indent="-228600" algn="l" defTabSz="914400" rtl="0" eaLnBrk="1" latinLnBrk="0" hangingPunct="1">
              <a:lnSpc>
                <a:spcPct val="90000"/>
              </a:lnSpc>
              <a:spcBef>
                <a:spcPts val="500"/>
              </a:spcBef>
              <a:buClr>
                <a:srgbClr val="2DA0D6"/>
              </a:buClr>
              <a:buFont typeface="Arial" panose="020B0604020202020204" pitchFamily="34" charset="0"/>
              <a:buChar char="•"/>
              <a:defRPr sz="1600" kern="1200">
                <a:solidFill>
                  <a:srgbClr val="595959"/>
                </a:solidFill>
                <a:latin typeface="+mn-lt"/>
                <a:ea typeface="+mn-ea"/>
                <a:cs typeface="+mn-cs"/>
              </a:defRPr>
            </a:lvl3pPr>
            <a:lvl4pPr marL="868680" indent="-228600" algn="l" defTabSz="914400" rtl="0" eaLnBrk="1" latinLnBrk="0" hangingPunct="1">
              <a:lnSpc>
                <a:spcPct val="90000"/>
              </a:lnSpc>
              <a:spcBef>
                <a:spcPts val="500"/>
              </a:spcBef>
              <a:buClr>
                <a:srgbClr val="2DA0D6"/>
              </a:buClr>
              <a:buFont typeface="Arial" panose="020B0604020202020204" pitchFamily="34" charset="0"/>
              <a:buChar char="•"/>
              <a:defRPr sz="1400" kern="1200">
                <a:solidFill>
                  <a:srgbClr val="595959"/>
                </a:solidFill>
                <a:latin typeface="+mn-lt"/>
                <a:ea typeface="+mn-ea"/>
                <a:cs typeface="+mn-cs"/>
              </a:defRPr>
            </a:lvl4pPr>
            <a:lvl5pPr marL="1143000" indent="-228600" algn="l" defTabSz="914400" rtl="0" eaLnBrk="1" latinLnBrk="0" hangingPunct="1">
              <a:lnSpc>
                <a:spcPct val="90000"/>
              </a:lnSpc>
              <a:spcBef>
                <a:spcPts val="500"/>
              </a:spcBef>
              <a:buClr>
                <a:srgbClr val="2DA0D6"/>
              </a:buClr>
              <a:buFont typeface="Arial" panose="020B0604020202020204" pitchFamily="34" charset="0"/>
              <a:buChar char="•"/>
              <a:defRPr sz="1400" kern="1200">
                <a:solidFill>
                  <a:srgbClr val="5959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ClrTx/>
              <a:defRPr/>
            </a:pPr>
            <a:r>
              <a:rPr lang="en-US" sz="2000" dirty="0">
                <a:solidFill>
                  <a:schemeClr val="tx1"/>
                </a:solidFill>
                <a:latin typeface="Calibri"/>
                <a:cs typeface="Calibri"/>
              </a:rPr>
              <a:t>In-practice Patient Education: </a:t>
            </a:r>
            <a:endParaRPr lang="en-US" sz="2000" dirty="0">
              <a:solidFill>
                <a:schemeClr val="tx1"/>
              </a:solidFill>
              <a:latin typeface="Calibri" panose="020F0502020204030204" pitchFamily="34" charset="0"/>
              <a:cs typeface="Calibri" panose="020F0502020204030204" pitchFamily="34" charset="0"/>
            </a:endParaRPr>
          </a:p>
        </p:txBody>
      </p:sp>
      <p:sp>
        <p:nvSpPr>
          <p:cNvPr id="13" name="Content Placeholder 5">
            <a:extLst>
              <a:ext uri="{FF2B5EF4-FFF2-40B4-BE49-F238E27FC236}">
                <a16:creationId xmlns:a16="http://schemas.microsoft.com/office/drawing/2014/main" id="{B2FDE09D-8D72-4FDA-BFB7-2AAAA770B344}"/>
              </a:ext>
            </a:extLst>
          </p:cNvPr>
          <p:cNvSpPr txBox="1">
            <a:spLocks/>
          </p:cNvSpPr>
          <p:nvPr/>
        </p:nvSpPr>
        <p:spPr>
          <a:xfrm>
            <a:off x="7960002" y="1104471"/>
            <a:ext cx="3754503" cy="779987"/>
          </a:xfrm>
          <a:prstGeom prst="rect">
            <a:avLst/>
          </a:prstGeom>
        </p:spPr>
        <p:txBody>
          <a:bodyPr lIns="91440" tIns="45720" rIns="91440" bIns="45720" anchor="t"/>
          <a:lstStyle>
            <a:lvl1pPr marL="0" indent="0" algn="l" defTabSz="914400" rtl="0" eaLnBrk="1" latinLnBrk="0" hangingPunct="1">
              <a:lnSpc>
                <a:spcPct val="90000"/>
              </a:lnSpc>
              <a:spcBef>
                <a:spcPts val="1000"/>
              </a:spcBef>
              <a:buClr>
                <a:srgbClr val="2DA0D6"/>
              </a:buClr>
              <a:buFont typeface="Arial" panose="020B0604020202020204" pitchFamily="34" charset="0"/>
              <a:buNone/>
              <a:defRPr sz="1800" b="1" kern="1200">
                <a:solidFill>
                  <a:srgbClr val="2DA0D6"/>
                </a:solidFill>
                <a:latin typeface="+mn-lt"/>
                <a:ea typeface="+mn-ea"/>
                <a:cs typeface="+mn-cs"/>
              </a:defRPr>
            </a:lvl1pPr>
            <a:lvl2pPr marL="320040" indent="-228600" algn="l" defTabSz="914400" rtl="0" eaLnBrk="1" latinLnBrk="0" hangingPunct="1">
              <a:lnSpc>
                <a:spcPct val="90000"/>
              </a:lnSpc>
              <a:spcBef>
                <a:spcPts val="500"/>
              </a:spcBef>
              <a:buClr>
                <a:srgbClr val="2DA0D6"/>
              </a:buClr>
              <a:buFont typeface="Arial" panose="020B0604020202020204" pitchFamily="34" charset="0"/>
              <a:buChar char="•"/>
              <a:defRPr sz="1800" kern="1200">
                <a:solidFill>
                  <a:srgbClr val="595959"/>
                </a:solidFill>
                <a:latin typeface="+mn-lt"/>
                <a:ea typeface="+mn-ea"/>
                <a:cs typeface="+mn-cs"/>
              </a:defRPr>
            </a:lvl2pPr>
            <a:lvl3pPr marL="594360" indent="-228600" algn="l" defTabSz="914400" rtl="0" eaLnBrk="1" latinLnBrk="0" hangingPunct="1">
              <a:lnSpc>
                <a:spcPct val="90000"/>
              </a:lnSpc>
              <a:spcBef>
                <a:spcPts val="500"/>
              </a:spcBef>
              <a:buClr>
                <a:srgbClr val="2DA0D6"/>
              </a:buClr>
              <a:buFont typeface="Arial" panose="020B0604020202020204" pitchFamily="34" charset="0"/>
              <a:buChar char="•"/>
              <a:defRPr sz="1600" kern="1200">
                <a:solidFill>
                  <a:srgbClr val="595959"/>
                </a:solidFill>
                <a:latin typeface="+mn-lt"/>
                <a:ea typeface="+mn-ea"/>
                <a:cs typeface="+mn-cs"/>
              </a:defRPr>
            </a:lvl3pPr>
            <a:lvl4pPr marL="868680" indent="-228600" algn="l" defTabSz="914400" rtl="0" eaLnBrk="1" latinLnBrk="0" hangingPunct="1">
              <a:lnSpc>
                <a:spcPct val="90000"/>
              </a:lnSpc>
              <a:spcBef>
                <a:spcPts val="500"/>
              </a:spcBef>
              <a:buClr>
                <a:srgbClr val="2DA0D6"/>
              </a:buClr>
              <a:buFont typeface="Arial" panose="020B0604020202020204" pitchFamily="34" charset="0"/>
              <a:buChar char="•"/>
              <a:defRPr sz="1400" kern="1200">
                <a:solidFill>
                  <a:srgbClr val="595959"/>
                </a:solidFill>
                <a:latin typeface="+mn-lt"/>
                <a:ea typeface="+mn-ea"/>
                <a:cs typeface="+mn-cs"/>
              </a:defRPr>
            </a:lvl4pPr>
            <a:lvl5pPr marL="1143000" indent="-228600" algn="l" defTabSz="914400" rtl="0" eaLnBrk="1" latinLnBrk="0" hangingPunct="1">
              <a:lnSpc>
                <a:spcPct val="90000"/>
              </a:lnSpc>
              <a:spcBef>
                <a:spcPts val="500"/>
              </a:spcBef>
              <a:buClr>
                <a:srgbClr val="2DA0D6"/>
              </a:buClr>
              <a:buFont typeface="Arial" panose="020B0604020202020204" pitchFamily="34" charset="0"/>
              <a:buChar char="•"/>
              <a:defRPr sz="1400" kern="1200">
                <a:solidFill>
                  <a:srgbClr val="5959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US" sz="2000" dirty="0">
                <a:solidFill>
                  <a:schemeClr val="tx1"/>
                </a:solidFill>
                <a:latin typeface="Calibri"/>
                <a:cs typeface="Calibri"/>
              </a:rPr>
              <a:t>HCP Practice Marketing</a:t>
            </a:r>
            <a:r>
              <a:rPr lang="en-US" sz="2000" u="sng" dirty="0">
                <a:solidFill>
                  <a:schemeClr val="tx1"/>
                </a:solidFill>
                <a:latin typeface="Calibri"/>
                <a:cs typeface="Calibri"/>
              </a:rPr>
              <a:t>:</a:t>
            </a:r>
          </a:p>
        </p:txBody>
      </p:sp>
      <p:sp>
        <p:nvSpPr>
          <p:cNvPr id="43" name="Content Placeholder 5">
            <a:extLst>
              <a:ext uri="{FF2B5EF4-FFF2-40B4-BE49-F238E27FC236}">
                <a16:creationId xmlns:a16="http://schemas.microsoft.com/office/drawing/2014/main" id="{792C3A07-C640-4FEF-A1DF-9605F696D201}"/>
              </a:ext>
            </a:extLst>
          </p:cNvPr>
          <p:cNvSpPr txBox="1">
            <a:spLocks/>
          </p:cNvSpPr>
          <p:nvPr/>
        </p:nvSpPr>
        <p:spPr>
          <a:xfrm>
            <a:off x="415493" y="1018752"/>
            <a:ext cx="2634118" cy="689541"/>
          </a:xfrm>
          <a:prstGeom prst="rect">
            <a:avLst/>
          </a:prstGeom>
        </p:spPr>
        <p:txBody>
          <a:bodyPr lIns="91440" tIns="45720" rIns="91440" bIns="45720" anchor="t"/>
          <a:lstStyle>
            <a:lvl1pPr marL="0" indent="0" algn="l" defTabSz="914400" rtl="0" eaLnBrk="1" latinLnBrk="0" hangingPunct="1">
              <a:lnSpc>
                <a:spcPct val="90000"/>
              </a:lnSpc>
              <a:spcBef>
                <a:spcPts val="1000"/>
              </a:spcBef>
              <a:buClr>
                <a:srgbClr val="2DA0D6"/>
              </a:buClr>
              <a:buFont typeface="Arial" panose="020B0604020202020204" pitchFamily="34" charset="0"/>
              <a:buNone/>
              <a:defRPr sz="1800" b="1" kern="1200">
                <a:solidFill>
                  <a:srgbClr val="2DA0D6"/>
                </a:solidFill>
                <a:latin typeface="+mn-lt"/>
                <a:ea typeface="+mn-ea"/>
                <a:cs typeface="+mn-cs"/>
              </a:defRPr>
            </a:lvl1pPr>
            <a:lvl2pPr marL="320040" indent="-228600" algn="l" defTabSz="914400" rtl="0" eaLnBrk="1" latinLnBrk="0" hangingPunct="1">
              <a:lnSpc>
                <a:spcPct val="90000"/>
              </a:lnSpc>
              <a:spcBef>
                <a:spcPts val="500"/>
              </a:spcBef>
              <a:buClr>
                <a:srgbClr val="2DA0D6"/>
              </a:buClr>
              <a:buFont typeface="Arial" panose="020B0604020202020204" pitchFamily="34" charset="0"/>
              <a:buChar char="•"/>
              <a:defRPr sz="1800" kern="1200">
                <a:solidFill>
                  <a:srgbClr val="595959"/>
                </a:solidFill>
                <a:latin typeface="+mn-lt"/>
                <a:ea typeface="+mn-ea"/>
                <a:cs typeface="+mn-cs"/>
              </a:defRPr>
            </a:lvl2pPr>
            <a:lvl3pPr marL="594360" indent="-228600" algn="l" defTabSz="914400" rtl="0" eaLnBrk="1" latinLnBrk="0" hangingPunct="1">
              <a:lnSpc>
                <a:spcPct val="90000"/>
              </a:lnSpc>
              <a:spcBef>
                <a:spcPts val="500"/>
              </a:spcBef>
              <a:buClr>
                <a:srgbClr val="2DA0D6"/>
              </a:buClr>
              <a:buFont typeface="Arial" panose="020B0604020202020204" pitchFamily="34" charset="0"/>
              <a:buChar char="•"/>
              <a:defRPr sz="1600" kern="1200">
                <a:solidFill>
                  <a:srgbClr val="595959"/>
                </a:solidFill>
                <a:latin typeface="+mn-lt"/>
                <a:ea typeface="+mn-ea"/>
                <a:cs typeface="+mn-cs"/>
              </a:defRPr>
            </a:lvl3pPr>
            <a:lvl4pPr marL="868680" indent="-228600" algn="l" defTabSz="914400" rtl="0" eaLnBrk="1" latinLnBrk="0" hangingPunct="1">
              <a:lnSpc>
                <a:spcPct val="90000"/>
              </a:lnSpc>
              <a:spcBef>
                <a:spcPts val="500"/>
              </a:spcBef>
              <a:buClr>
                <a:srgbClr val="2DA0D6"/>
              </a:buClr>
              <a:buFont typeface="Arial" panose="020B0604020202020204" pitchFamily="34" charset="0"/>
              <a:buChar char="•"/>
              <a:defRPr sz="1400" kern="1200">
                <a:solidFill>
                  <a:srgbClr val="595959"/>
                </a:solidFill>
                <a:latin typeface="+mn-lt"/>
                <a:ea typeface="+mn-ea"/>
                <a:cs typeface="+mn-cs"/>
              </a:defRPr>
            </a:lvl4pPr>
            <a:lvl5pPr marL="1143000" indent="-228600" algn="l" defTabSz="914400" rtl="0" eaLnBrk="1" latinLnBrk="0" hangingPunct="1">
              <a:lnSpc>
                <a:spcPct val="90000"/>
              </a:lnSpc>
              <a:spcBef>
                <a:spcPts val="500"/>
              </a:spcBef>
              <a:buClr>
                <a:srgbClr val="2DA0D6"/>
              </a:buClr>
              <a:buFont typeface="Arial" panose="020B0604020202020204" pitchFamily="34" charset="0"/>
              <a:buChar char="•"/>
              <a:defRPr sz="1400" kern="1200">
                <a:solidFill>
                  <a:srgbClr val="5959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ClrTx/>
              <a:defRPr/>
            </a:pPr>
            <a:r>
              <a:rPr lang="en-US" sz="2000" dirty="0">
                <a:solidFill>
                  <a:schemeClr val="tx1"/>
                </a:solidFill>
                <a:latin typeface="Calibri"/>
                <a:cs typeface="Calibri"/>
              </a:rPr>
              <a:t>DTC Digital Lead Generation:</a:t>
            </a:r>
            <a:endParaRPr lang="en-US" sz="2000" dirty="0">
              <a:solidFill>
                <a:schemeClr val="tx1"/>
              </a:solidFill>
              <a:latin typeface="Calibri" panose="020F0502020204030204" pitchFamily="34" charset="0"/>
              <a:cs typeface="Calibri" panose="020F0502020204030204" pitchFamily="34" charset="0"/>
            </a:endParaRPr>
          </a:p>
        </p:txBody>
      </p:sp>
      <p:grpSp>
        <p:nvGrpSpPr>
          <p:cNvPr id="48" name="Group 47">
            <a:extLst>
              <a:ext uri="{FF2B5EF4-FFF2-40B4-BE49-F238E27FC236}">
                <a16:creationId xmlns:a16="http://schemas.microsoft.com/office/drawing/2014/main" id="{4B863AEC-5BC6-4C48-BE7A-04572CF0F81B}"/>
              </a:ext>
            </a:extLst>
          </p:cNvPr>
          <p:cNvGrpSpPr>
            <a:grpSpLocks noChangeAspect="1"/>
          </p:cNvGrpSpPr>
          <p:nvPr/>
        </p:nvGrpSpPr>
        <p:grpSpPr>
          <a:xfrm>
            <a:off x="4920880" y="4223735"/>
            <a:ext cx="3320728" cy="1782381"/>
            <a:chOff x="5637383" y="3202376"/>
            <a:chExt cx="6402218" cy="3374199"/>
          </a:xfrm>
        </p:grpSpPr>
        <p:pic>
          <p:nvPicPr>
            <p:cNvPr id="49" name="Picture 48">
              <a:extLst>
                <a:ext uri="{FF2B5EF4-FFF2-40B4-BE49-F238E27FC236}">
                  <a16:creationId xmlns:a16="http://schemas.microsoft.com/office/drawing/2014/main" id="{F5D25467-64C8-42CA-84A7-ED54AE8FF09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37383" y="3533338"/>
              <a:ext cx="6356984" cy="3043237"/>
            </a:xfrm>
            <a:prstGeom prst="rect">
              <a:avLst/>
            </a:prstGeom>
          </p:spPr>
        </p:pic>
        <p:pic>
          <p:nvPicPr>
            <p:cNvPr id="50" name="Picture 49">
              <a:extLst>
                <a:ext uri="{FF2B5EF4-FFF2-40B4-BE49-F238E27FC236}">
                  <a16:creationId xmlns:a16="http://schemas.microsoft.com/office/drawing/2014/main" id="{EEDD4082-04BA-4221-B84E-70D5892264E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638800" y="3202376"/>
              <a:ext cx="6400801" cy="330960"/>
            </a:xfrm>
            <a:prstGeom prst="rect">
              <a:avLst/>
            </a:prstGeom>
          </p:spPr>
        </p:pic>
      </p:grpSp>
      <p:sp>
        <p:nvSpPr>
          <p:cNvPr id="5" name="Arrow: Bent 4">
            <a:extLst>
              <a:ext uri="{FF2B5EF4-FFF2-40B4-BE49-F238E27FC236}">
                <a16:creationId xmlns:a16="http://schemas.microsoft.com/office/drawing/2014/main" id="{5C76A433-9677-4BD3-9597-48A61BCF5759}"/>
              </a:ext>
            </a:extLst>
          </p:cNvPr>
          <p:cNvSpPr/>
          <p:nvPr/>
        </p:nvSpPr>
        <p:spPr>
          <a:xfrm flipV="1">
            <a:off x="2381925" y="4221670"/>
            <a:ext cx="1976266" cy="1054280"/>
          </a:xfrm>
          <a:prstGeom prst="ben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Calibri" panose="020F0502020204030204" pitchFamily="34" charset="0"/>
              <a:cs typeface="Calibri" panose="020F0502020204030204" pitchFamily="34" charset="0"/>
            </a:endParaRPr>
          </a:p>
        </p:txBody>
      </p:sp>
      <p:sp>
        <p:nvSpPr>
          <p:cNvPr id="6" name="Arrow: Right 5">
            <a:extLst>
              <a:ext uri="{FF2B5EF4-FFF2-40B4-BE49-F238E27FC236}">
                <a16:creationId xmlns:a16="http://schemas.microsoft.com/office/drawing/2014/main" id="{A29D974A-5135-4BFD-8CA1-A0956046E9C7}"/>
              </a:ext>
            </a:extLst>
          </p:cNvPr>
          <p:cNvSpPr/>
          <p:nvPr/>
        </p:nvSpPr>
        <p:spPr>
          <a:xfrm rot="5400000">
            <a:off x="5957141" y="3412253"/>
            <a:ext cx="724321" cy="504378"/>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latin typeface="Calibri" panose="020F0502020204030204" pitchFamily="34" charset="0"/>
              <a:cs typeface="Calibri" panose="020F0502020204030204" pitchFamily="34" charset="0"/>
            </a:endParaRPr>
          </a:p>
        </p:txBody>
      </p:sp>
      <p:sp>
        <p:nvSpPr>
          <p:cNvPr id="53" name="Arrow: Bent 52">
            <a:extLst>
              <a:ext uri="{FF2B5EF4-FFF2-40B4-BE49-F238E27FC236}">
                <a16:creationId xmlns:a16="http://schemas.microsoft.com/office/drawing/2014/main" id="{ECD02E8E-2C25-4CCA-9813-DF73205A7CBD}"/>
              </a:ext>
            </a:extLst>
          </p:cNvPr>
          <p:cNvSpPr/>
          <p:nvPr/>
        </p:nvSpPr>
        <p:spPr>
          <a:xfrm flipH="1" flipV="1">
            <a:off x="8616351" y="4224196"/>
            <a:ext cx="2062963" cy="1054280"/>
          </a:xfrm>
          <a:prstGeom prst="ben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Calibri" panose="020F0502020204030204" pitchFamily="34" charset="0"/>
              <a:cs typeface="Calibri" panose="020F0502020204030204" pitchFamily="34" charset="0"/>
            </a:endParaRPr>
          </a:p>
        </p:txBody>
      </p:sp>
      <p:pic>
        <p:nvPicPr>
          <p:cNvPr id="47" name="Picture 46">
            <a:extLst>
              <a:ext uri="{FF2B5EF4-FFF2-40B4-BE49-F238E27FC236}">
                <a16:creationId xmlns:a16="http://schemas.microsoft.com/office/drawing/2014/main" id="{BAA52706-78AF-4BBE-A51E-F3EAB1E5FFD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090780" y="5749343"/>
            <a:ext cx="1287600" cy="728097"/>
          </a:xfrm>
          <a:prstGeom prst="rect">
            <a:avLst/>
          </a:prstGeom>
          <a:ln>
            <a:solidFill>
              <a:schemeClr val="accent1"/>
            </a:solidFill>
          </a:ln>
        </p:spPr>
      </p:pic>
      <p:pic>
        <p:nvPicPr>
          <p:cNvPr id="16" name="Picture 16" descr="A screenshot of a medical information&#10;&#10;Description automatically generated">
            <a:extLst>
              <a:ext uri="{FF2B5EF4-FFF2-40B4-BE49-F238E27FC236}">
                <a16:creationId xmlns:a16="http://schemas.microsoft.com/office/drawing/2014/main" id="{8CB50521-5DDD-038A-1AA0-CFE0BEC2E076}"/>
              </a:ext>
            </a:extLst>
          </p:cNvPr>
          <p:cNvPicPr>
            <a:picLocks noChangeAspect="1"/>
          </p:cNvPicPr>
          <p:nvPr/>
        </p:nvPicPr>
        <p:blipFill>
          <a:blip r:embed="rId8"/>
          <a:stretch>
            <a:fillRect/>
          </a:stretch>
        </p:blipFill>
        <p:spPr>
          <a:xfrm>
            <a:off x="8616315" y="1871280"/>
            <a:ext cx="2889885" cy="1941961"/>
          </a:xfrm>
          <a:prstGeom prst="rect">
            <a:avLst/>
          </a:prstGeom>
        </p:spPr>
      </p:pic>
      <p:pic>
        <p:nvPicPr>
          <p:cNvPr id="9" name="Picture 8" descr="A logo of a camera&#10;&#10;Description automatically generated">
            <a:extLst>
              <a:ext uri="{FF2B5EF4-FFF2-40B4-BE49-F238E27FC236}">
                <a16:creationId xmlns:a16="http://schemas.microsoft.com/office/drawing/2014/main" id="{3E76542B-CB31-B859-97E3-655D107A6189}"/>
              </a:ext>
            </a:extLst>
          </p:cNvPr>
          <p:cNvPicPr>
            <a:picLocks noChangeAspect="1"/>
          </p:cNvPicPr>
          <p:nvPr/>
        </p:nvPicPr>
        <p:blipFill>
          <a:blip r:embed="rId9"/>
          <a:stretch>
            <a:fillRect/>
          </a:stretch>
        </p:blipFill>
        <p:spPr>
          <a:xfrm>
            <a:off x="2569091" y="2221860"/>
            <a:ext cx="479096" cy="498888"/>
          </a:xfrm>
          <a:prstGeom prst="rect">
            <a:avLst/>
          </a:prstGeom>
        </p:spPr>
      </p:pic>
      <p:pic>
        <p:nvPicPr>
          <p:cNvPr id="10" name="Picture 9" descr="A colorful logo with a letter g&#10;&#10;Description automatically generated">
            <a:extLst>
              <a:ext uri="{FF2B5EF4-FFF2-40B4-BE49-F238E27FC236}">
                <a16:creationId xmlns:a16="http://schemas.microsoft.com/office/drawing/2014/main" id="{941FEFE5-0F82-17CA-D5A8-96FB3F3BD039}"/>
              </a:ext>
            </a:extLst>
          </p:cNvPr>
          <p:cNvPicPr>
            <a:picLocks noChangeAspect="1"/>
          </p:cNvPicPr>
          <p:nvPr/>
        </p:nvPicPr>
        <p:blipFill>
          <a:blip r:embed="rId10"/>
          <a:srcRect l="461" t="384" r="13027" b="1099"/>
          <a:stretch/>
        </p:blipFill>
        <p:spPr>
          <a:xfrm>
            <a:off x="2060155" y="2069089"/>
            <a:ext cx="460459" cy="532173"/>
          </a:xfrm>
          <a:prstGeom prst="rect">
            <a:avLst/>
          </a:prstGeom>
        </p:spPr>
      </p:pic>
      <p:pic>
        <p:nvPicPr>
          <p:cNvPr id="14" name="Picture 13" descr="A red and white logo&#10;&#10;Description automatically generated">
            <a:extLst>
              <a:ext uri="{FF2B5EF4-FFF2-40B4-BE49-F238E27FC236}">
                <a16:creationId xmlns:a16="http://schemas.microsoft.com/office/drawing/2014/main" id="{C6733935-756B-9A61-C42E-689BC57172A5}"/>
              </a:ext>
            </a:extLst>
          </p:cNvPr>
          <p:cNvPicPr>
            <a:picLocks noChangeAspect="1"/>
          </p:cNvPicPr>
          <p:nvPr/>
        </p:nvPicPr>
        <p:blipFill>
          <a:blip r:embed="rId11"/>
          <a:stretch>
            <a:fillRect/>
          </a:stretch>
        </p:blipFill>
        <p:spPr>
          <a:xfrm>
            <a:off x="2093335" y="3395168"/>
            <a:ext cx="882609" cy="433328"/>
          </a:xfrm>
          <a:prstGeom prst="rect">
            <a:avLst/>
          </a:prstGeom>
        </p:spPr>
      </p:pic>
      <p:pic>
        <p:nvPicPr>
          <p:cNvPr id="15" name="Picture 14" descr="A blue circle with a white letter f in it&#10;&#10;Description automatically generated">
            <a:extLst>
              <a:ext uri="{FF2B5EF4-FFF2-40B4-BE49-F238E27FC236}">
                <a16:creationId xmlns:a16="http://schemas.microsoft.com/office/drawing/2014/main" id="{431349AE-CD15-75FD-6B85-2F2E32878C31}"/>
              </a:ext>
            </a:extLst>
          </p:cNvPr>
          <p:cNvPicPr>
            <a:picLocks noChangeAspect="1"/>
          </p:cNvPicPr>
          <p:nvPr/>
        </p:nvPicPr>
        <p:blipFill>
          <a:blip r:embed="rId12"/>
          <a:stretch>
            <a:fillRect/>
          </a:stretch>
        </p:blipFill>
        <p:spPr>
          <a:xfrm>
            <a:off x="2063028" y="2725882"/>
            <a:ext cx="482808" cy="531545"/>
          </a:xfrm>
          <a:prstGeom prst="rect">
            <a:avLst/>
          </a:prstGeom>
        </p:spPr>
      </p:pic>
      <p:pic>
        <p:nvPicPr>
          <p:cNvPr id="17" name="Picture 16" descr="Screenshot of a screenshot of a medical website&#10;&#10;Description automatically generated">
            <a:extLst>
              <a:ext uri="{FF2B5EF4-FFF2-40B4-BE49-F238E27FC236}">
                <a16:creationId xmlns:a16="http://schemas.microsoft.com/office/drawing/2014/main" id="{E5EAF11E-A94A-367B-4845-B0CDB8C6B9E8}"/>
              </a:ext>
            </a:extLst>
          </p:cNvPr>
          <p:cNvPicPr>
            <a:picLocks noChangeAspect="1"/>
          </p:cNvPicPr>
          <p:nvPr/>
        </p:nvPicPr>
        <p:blipFill>
          <a:blip r:embed="rId13"/>
          <a:stretch>
            <a:fillRect/>
          </a:stretch>
        </p:blipFill>
        <p:spPr>
          <a:xfrm>
            <a:off x="287790" y="1649806"/>
            <a:ext cx="1195822" cy="1381249"/>
          </a:xfrm>
          <a:prstGeom prst="rect">
            <a:avLst/>
          </a:prstGeom>
        </p:spPr>
      </p:pic>
      <p:pic>
        <p:nvPicPr>
          <p:cNvPr id="18" name="Picture 17" descr="A person and person walking a dog&#10;&#10;Description automatically generated">
            <a:extLst>
              <a:ext uri="{FF2B5EF4-FFF2-40B4-BE49-F238E27FC236}">
                <a16:creationId xmlns:a16="http://schemas.microsoft.com/office/drawing/2014/main" id="{E89AD8B5-31BF-CBD1-3D6D-45692754227D}"/>
              </a:ext>
            </a:extLst>
          </p:cNvPr>
          <p:cNvPicPr>
            <a:picLocks noChangeAspect="1"/>
          </p:cNvPicPr>
          <p:nvPr/>
        </p:nvPicPr>
        <p:blipFill>
          <a:blip r:embed="rId14"/>
          <a:stretch>
            <a:fillRect/>
          </a:stretch>
        </p:blipFill>
        <p:spPr>
          <a:xfrm>
            <a:off x="4811052" y="1717469"/>
            <a:ext cx="1115292" cy="1737014"/>
          </a:xfrm>
          <a:prstGeom prst="rect">
            <a:avLst/>
          </a:prstGeom>
        </p:spPr>
      </p:pic>
      <p:pic>
        <p:nvPicPr>
          <p:cNvPr id="19" name="Picture 18" descr="A person holding a scarf&#10;&#10;Description automatically generated">
            <a:extLst>
              <a:ext uri="{FF2B5EF4-FFF2-40B4-BE49-F238E27FC236}">
                <a16:creationId xmlns:a16="http://schemas.microsoft.com/office/drawing/2014/main" id="{FCBC3A05-5DC5-B8C0-0D4D-F4A931C81A76}"/>
              </a:ext>
            </a:extLst>
          </p:cNvPr>
          <p:cNvPicPr>
            <a:picLocks noChangeAspect="1"/>
          </p:cNvPicPr>
          <p:nvPr/>
        </p:nvPicPr>
        <p:blipFill>
          <a:blip r:embed="rId15"/>
          <a:stretch>
            <a:fillRect/>
          </a:stretch>
        </p:blipFill>
        <p:spPr>
          <a:xfrm>
            <a:off x="6580291" y="1565874"/>
            <a:ext cx="744682" cy="1743323"/>
          </a:xfrm>
          <a:prstGeom prst="rect">
            <a:avLst/>
          </a:prstGeom>
        </p:spPr>
      </p:pic>
      <p:pic>
        <p:nvPicPr>
          <p:cNvPr id="20" name="Picture 19" descr="A person wearing glasses&#10;&#10;Description automatically generated">
            <a:extLst>
              <a:ext uri="{FF2B5EF4-FFF2-40B4-BE49-F238E27FC236}">
                <a16:creationId xmlns:a16="http://schemas.microsoft.com/office/drawing/2014/main" id="{C5A9CD20-0571-718D-12D5-F42D1EA01DB6}"/>
              </a:ext>
            </a:extLst>
          </p:cNvPr>
          <p:cNvPicPr>
            <a:picLocks noChangeAspect="1"/>
          </p:cNvPicPr>
          <p:nvPr/>
        </p:nvPicPr>
        <p:blipFill>
          <a:blip r:embed="rId16"/>
          <a:stretch>
            <a:fillRect/>
          </a:stretch>
        </p:blipFill>
        <p:spPr>
          <a:xfrm>
            <a:off x="1064141" y="2390342"/>
            <a:ext cx="850447" cy="1434070"/>
          </a:xfrm>
          <a:prstGeom prst="rect">
            <a:avLst/>
          </a:prstGeom>
        </p:spPr>
      </p:pic>
      <p:pic>
        <p:nvPicPr>
          <p:cNvPr id="2" name="Picture 1" descr="A close up of a person&amp;#39;s foot&#10;&#10;Description automatically generated">
            <a:extLst>
              <a:ext uri="{FF2B5EF4-FFF2-40B4-BE49-F238E27FC236}">
                <a16:creationId xmlns:a16="http://schemas.microsoft.com/office/drawing/2014/main" id="{36FFBBE1-7B90-7A67-E225-E1EEDFE2DB9D}"/>
              </a:ext>
            </a:extLst>
          </p:cNvPr>
          <p:cNvPicPr>
            <a:picLocks noChangeAspect="1"/>
          </p:cNvPicPr>
          <p:nvPr/>
        </p:nvPicPr>
        <p:blipFill>
          <a:blip r:embed="rId17"/>
          <a:stretch>
            <a:fillRect/>
          </a:stretch>
        </p:blipFill>
        <p:spPr>
          <a:xfrm>
            <a:off x="7487938" y="2220569"/>
            <a:ext cx="743573" cy="1628775"/>
          </a:xfrm>
          <a:prstGeom prst="rect">
            <a:avLst/>
          </a:prstGeom>
        </p:spPr>
      </p:pic>
      <p:pic>
        <p:nvPicPr>
          <p:cNvPr id="3" name="Picture 2" descr="A person and person smiling and looking at each other&#10;&#10;Description automatically generated">
            <a:extLst>
              <a:ext uri="{FF2B5EF4-FFF2-40B4-BE49-F238E27FC236}">
                <a16:creationId xmlns:a16="http://schemas.microsoft.com/office/drawing/2014/main" id="{4795C532-8AEB-D033-106B-48B74D9064D7}"/>
              </a:ext>
            </a:extLst>
          </p:cNvPr>
          <p:cNvPicPr>
            <a:picLocks noChangeAspect="1"/>
          </p:cNvPicPr>
          <p:nvPr/>
        </p:nvPicPr>
        <p:blipFill>
          <a:blip r:embed="rId18"/>
          <a:stretch>
            <a:fillRect/>
          </a:stretch>
        </p:blipFill>
        <p:spPr>
          <a:xfrm>
            <a:off x="3519488" y="1943100"/>
            <a:ext cx="1114425" cy="1866900"/>
          </a:xfrm>
          <a:prstGeom prst="rect">
            <a:avLst/>
          </a:prstGeom>
        </p:spPr>
      </p:pic>
    </p:spTree>
    <p:extLst>
      <p:ext uri="{BB962C8B-B14F-4D97-AF65-F5344CB8AC3E}">
        <p14:creationId xmlns:p14="http://schemas.microsoft.com/office/powerpoint/2010/main" val="2850737090"/>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 name="Title 7"/>
          <p:cNvSpPr txBox="1">
            <a:spLocks noGrp="1"/>
          </p:cNvSpPr>
          <p:nvPr>
            <p:ph type="title"/>
          </p:nvPr>
        </p:nvSpPr>
        <p:spPr>
          <a:xfrm>
            <a:off x="234311" y="373286"/>
            <a:ext cx="11249345" cy="484474"/>
          </a:xfrm>
          <a:prstGeom prst="rect">
            <a:avLst/>
          </a:prstGeom>
        </p:spPr>
        <p:txBody>
          <a:bodyPr lIns="0" tIns="0" rIns="0" bIns="0" anchor="t">
            <a:normAutofit fontScale="90000"/>
          </a:bodyPr>
          <a:lstStyle/>
          <a:p>
            <a:r>
              <a:rPr lang="en-US" dirty="0">
                <a:latin typeface="Calibri"/>
                <a:cs typeface="Calibri"/>
              </a:rPr>
              <a:t>We Are Currently Advertising on Four Channels for PDN</a:t>
            </a:r>
            <a:br>
              <a:rPr lang="en-US" dirty="0">
                <a:latin typeface="Calibri"/>
                <a:cs typeface="Calibri"/>
              </a:rPr>
            </a:br>
            <a:br>
              <a:rPr lang="en-US" dirty="0">
                <a:latin typeface="Calibri"/>
                <a:cs typeface="Calibri"/>
              </a:rPr>
            </a:br>
            <a:endParaRPr dirty="0"/>
          </a:p>
        </p:txBody>
      </p:sp>
      <p:pic>
        <p:nvPicPr>
          <p:cNvPr id="33" name="Picture 32">
            <a:extLst>
              <a:ext uri="{FF2B5EF4-FFF2-40B4-BE49-F238E27FC236}">
                <a16:creationId xmlns:a16="http://schemas.microsoft.com/office/drawing/2014/main" id="{D973A85D-B0B0-37A3-FC02-B5C646CA0A5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33672" y="2020056"/>
            <a:ext cx="2409825" cy="1332589"/>
          </a:xfrm>
          <a:prstGeom prst="rect">
            <a:avLst/>
          </a:prstGeom>
        </p:spPr>
      </p:pic>
      <p:pic>
        <p:nvPicPr>
          <p:cNvPr id="34" name="Picture 33">
            <a:extLst>
              <a:ext uri="{FF2B5EF4-FFF2-40B4-BE49-F238E27FC236}">
                <a16:creationId xmlns:a16="http://schemas.microsoft.com/office/drawing/2014/main" id="{3329C60D-043A-2B80-B2A0-3D42E4A13E7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7394" t="14477"/>
          <a:stretch/>
        </p:blipFill>
        <p:spPr>
          <a:xfrm>
            <a:off x="6567250" y="2323993"/>
            <a:ext cx="1864862" cy="1930693"/>
          </a:xfrm>
          <a:prstGeom prst="rect">
            <a:avLst/>
          </a:prstGeom>
        </p:spPr>
      </p:pic>
      <p:pic>
        <p:nvPicPr>
          <p:cNvPr id="35" name="Picture 34" descr="A blue circle with a white letter f in it&#10;&#10;Description automatically generated">
            <a:extLst>
              <a:ext uri="{FF2B5EF4-FFF2-40B4-BE49-F238E27FC236}">
                <a16:creationId xmlns:a16="http://schemas.microsoft.com/office/drawing/2014/main" id="{4F020B30-3FC4-6C25-7198-DC54C764B8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45259" y="4385760"/>
            <a:ext cx="1398554" cy="1398554"/>
          </a:xfrm>
          <a:prstGeom prst="rect">
            <a:avLst/>
          </a:prstGeom>
        </p:spPr>
      </p:pic>
      <p:pic>
        <p:nvPicPr>
          <p:cNvPr id="36" name="Picture 35" descr="A logo of a camera&#10;&#10;Description automatically generated">
            <a:extLst>
              <a:ext uri="{FF2B5EF4-FFF2-40B4-BE49-F238E27FC236}">
                <a16:creationId xmlns:a16="http://schemas.microsoft.com/office/drawing/2014/main" id="{23D3688D-FF61-C718-91CA-9D689F5884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33672" y="3869425"/>
            <a:ext cx="1398492" cy="1398492"/>
          </a:xfrm>
          <a:prstGeom prst="rect">
            <a:avLst/>
          </a:prstGeom>
        </p:spPr>
      </p:pic>
      <p:sp>
        <p:nvSpPr>
          <p:cNvPr id="4" name="TextBox 3">
            <a:extLst>
              <a:ext uri="{FF2B5EF4-FFF2-40B4-BE49-F238E27FC236}">
                <a16:creationId xmlns:a16="http://schemas.microsoft.com/office/drawing/2014/main" id="{4E10B7DF-7935-ACB2-6B25-BBD976DE8099}"/>
              </a:ext>
            </a:extLst>
          </p:cNvPr>
          <p:cNvSpPr txBox="1"/>
          <p:nvPr/>
        </p:nvSpPr>
        <p:spPr>
          <a:xfrm>
            <a:off x="314558" y="1177476"/>
            <a:ext cx="5544425" cy="34778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2900" indent="-342900">
              <a:buAutoNum type="arabicPeriod"/>
            </a:pPr>
            <a:r>
              <a:rPr lang="en-US" sz="2000" dirty="0">
                <a:ea typeface="+mn-lt"/>
                <a:cs typeface="+mn-lt"/>
              </a:rPr>
              <a:t>Facebook</a:t>
            </a:r>
          </a:p>
          <a:p>
            <a:pPr marL="342900" indent="-342900">
              <a:buAutoNum type="arabicPeriod"/>
            </a:pPr>
            <a:r>
              <a:rPr lang="en-US" sz="2000" dirty="0">
                <a:ea typeface="+mn-lt"/>
                <a:cs typeface="+mn-lt"/>
              </a:rPr>
              <a:t>Instagram</a:t>
            </a:r>
          </a:p>
          <a:p>
            <a:pPr marL="342900" indent="-342900">
              <a:buAutoNum type="arabicPeriod"/>
            </a:pPr>
            <a:r>
              <a:rPr lang="en-US" sz="2000" dirty="0">
                <a:ea typeface="+mn-lt"/>
                <a:cs typeface="+mn-lt"/>
              </a:rPr>
              <a:t>YouTube</a:t>
            </a:r>
          </a:p>
          <a:p>
            <a:pPr marL="342900" indent="-342900">
              <a:buAutoNum type="arabicPeriod"/>
            </a:pPr>
            <a:r>
              <a:rPr lang="en-US" sz="2000" dirty="0">
                <a:ea typeface="+mn-lt"/>
                <a:cs typeface="+mn-lt"/>
              </a:rPr>
              <a:t>Google</a:t>
            </a:r>
          </a:p>
          <a:p>
            <a:pPr marL="342900" indent="-342900">
              <a:buAutoNum type="arabicPeriod"/>
            </a:pPr>
            <a:endParaRPr lang="en-US" sz="2000" dirty="0">
              <a:ea typeface="+mn-lt"/>
              <a:cs typeface="+mn-lt"/>
            </a:endParaRPr>
          </a:p>
          <a:p>
            <a:r>
              <a:rPr lang="en-US" sz="2000" dirty="0">
                <a:ea typeface="+mn-lt"/>
                <a:cs typeface="+mn-lt"/>
              </a:rPr>
              <a:t>Areas of expansion we’re exploring for 2025:</a:t>
            </a:r>
          </a:p>
          <a:p>
            <a:pPr marL="457200" indent="-457200">
              <a:buAutoNum type="arabicPeriod"/>
            </a:pPr>
            <a:r>
              <a:rPr lang="en-US" sz="2000" dirty="0">
                <a:ea typeface="+mn-lt"/>
                <a:cs typeface="+mn-lt"/>
              </a:rPr>
              <a:t>TikTok</a:t>
            </a:r>
          </a:p>
          <a:p>
            <a:pPr marL="457200" indent="-457200">
              <a:buAutoNum type="arabicPeriod"/>
            </a:pPr>
            <a:r>
              <a:rPr lang="en-US" sz="2000" dirty="0">
                <a:ea typeface="+mn-lt"/>
                <a:cs typeface="+mn-lt"/>
              </a:rPr>
              <a:t>CTV</a:t>
            </a:r>
          </a:p>
          <a:p>
            <a:pPr marL="457200" indent="-457200">
              <a:buAutoNum type="arabicPeriod"/>
            </a:pPr>
            <a:endParaRPr lang="en-US" sz="2000" dirty="0">
              <a:ea typeface="+mn-lt"/>
              <a:cs typeface="+mn-lt"/>
            </a:endParaRPr>
          </a:p>
          <a:p>
            <a:pPr marL="457200" indent="-457200">
              <a:buAutoNum type="arabicPeriod"/>
            </a:pPr>
            <a:endParaRPr lang="en-US" sz="2000" dirty="0">
              <a:ea typeface="+mn-lt"/>
              <a:cs typeface="+mn-lt"/>
            </a:endParaRPr>
          </a:p>
          <a:p>
            <a:r>
              <a:rPr lang="en-US" sz="2000" dirty="0">
                <a:ea typeface="+mn-lt"/>
                <a:cs typeface="+mn-lt"/>
              </a:rPr>
              <a:t>We will be relaunching back/leg next year.</a:t>
            </a:r>
          </a:p>
        </p:txBody>
      </p:sp>
    </p:spTree>
    <p:extLst>
      <p:ext uri="{BB962C8B-B14F-4D97-AF65-F5344CB8AC3E}">
        <p14:creationId xmlns:p14="http://schemas.microsoft.com/office/powerpoint/2010/main" val="74009517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 name="Title 7"/>
          <p:cNvSpPr txBox="1">
            <a:spLocks noGrp="1"/>
          </p:cNvSpPr>
          <p:nvPr>
            <p:ph type="title"/>
          </p:nvPr>
        </p:nvSpPr>
        <p:spPr>
          <a:xfrm>
            <a:off x="234311" y="373286"/>
            <a:ext cx="11249345" cy="484474"/>
          </a:xfrm>
          <a:prstGeom prst="rect">
            <a:avLst/>
          </a:prstGeom>
        </p:spPr>
        <p:txBody>
          <a:bodyPr lIns="0" tIns="0" rIns="0" bIns="0" anchor="t">
            <a:normAutofit fontScale="90000"/>
          </a:bodyPr>
          <a:lstStyle/>
          <a:p>
            <a:r>
              <a:rPr lang="en-US" dirty="0">
                <a:latin typeface="Calibri"/>
                <a:cs typeface="Calibri"/>
              </a:rPr>
              <a:t>Advertising Targeting Strategy</a:t>
            </a:r>
            <a:br>
              <a:rPr lang="en-US" dirty="0">
                <a:latin typeface="Calibri"/>
                <a:cs typeface="Calibri"/>
              </a:rPr>
            </a:br>
            <a:endParaRPr dirty="0"/>
          </a:p>
        </p:txBody>
      </p:sp>
      <p:sp>
        <p:nvSpPr>
          <p:cNvPr id="4" name="TextBox 3">
            <a:extLst>
              <a:ext uri="{FF2B5EF4-FFF2-40B4-BE49-F238E27FC236}">
                <a16:creationId xmlns:a16="http://schemas.microsoft.com/office/drawing/2014/main" id="{4E10B7DF-7935-ACB2-6B25-BBD976DE8099}"/>
              </a:ext>
            </a:extLst>
          </p:cNvPr>
          <p:cNvSpPr txBox="1"/>
          <p:nvPr/>
        </p:nvSpPr>
        <p:spPr>
          <a:xfrm>
            <a:off x="266933" y="1177476"/>
            <a:ext cx="11723732" cy="3018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indent="-285750">
              <a:spcBef>
                <a:spcPts val="700"/>
              </a:spcBef>
              <a:buFont typeface="Arial"/>
              <a:buChar char="•"/>
            </a:pPr>
            <a:r>
              <a:rPr lang="en-US" dirty="0"/>
              <a:t>In a compliant way, focusing on 30 specific geographies where patients have access to HFX, and the geographies where prospective patients had the highest % of consult dates. </a:t>
            </a:r>
          </a:p>
          <a:p>
            <a:pPr marL="285750" indent="-285750">
              <a:spcBef>
                <a:spcPts val="700"/>
              </a:spcBef>
              <a:buFont typeface="Arial"/>
              <a:buChar char="•"/>
            </a:pPr>
            <a:endParaRPr lang="en-US" dirty="0"/>
          </a:p>
          <a:p>
            <a:pPr marL="285750" indent="-285750">
              <a:spcBef>
                <a:spcPts val="700"/>
              </a:spcBef>
              <a:buFont typeface="Arial"/>
              <a:buChar char="•"/>
            </a:pPr>
            <a:r>
              <a:rPr lang="en-US" dirty="0"/>
              <a:t>We're in the process of adding 15 more territories. </a:t>
            </a:r>
          </a:p>
          <a:p>
            <a:pPr marL="285750" indent="-285750">
              <a:spcBef>
                <a:spcPts val="700"/>
              </a:spcBef>
              <a:buFont typeface="Arial"/>
              <a:buChar char="•"/>
            </a:pPr>
            <a:endParaRPr lang="en-US" dirty="0"/>
          </a:p>
          <a:p>
            <a:pPr marL="285750" indent="-285750">
              <a:spcBef>
                <a:spcPts val="700"/>
              </a:spcBef>
              <a:buFont typeface="Arial"/>
              <a:buChar char="•"/>
            </a:pPr>
            <a:r>
              <a:rPr lang="en-US" dirty="0"/>
              <a:t>Goal: to maximize DTC spend where it will have the most impact and identify SCS trial candidates.</a:t>
            </a:r>
          </a:p>
        </p:txBody>
      </p:sp>
    </p:spTree>
    <p:extLst>
      <p:ext uri="{BB962C8B-B14F-4D97-AF65-F5344CB8AC3E}">
        <p14:creationId xmlns:p14="http://schemas.microsoft.com/office/powerpoint/2010/main" val="133934858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 name="Title 7"/>
          <p:cNvSpPr txBox="1">
            <a:spLocks noGrp="1"/>
          </p:cNvSpPr>
          <p:nvPr>
            <p:ph type="title"/>
          </p:nvPr>
        </p:nvSpPr>
        <p:spPr>
          <a:xfrm>
            <a:off x="234311" y="373286"/>
            <a:ext cx="11249345" cy="484474"/>
          </a:xfrm>
          <a:prstGeom prst="rect">
            <a:avLst/>
          </a:prstGeom>
        </p:spPr>
        <p:txBody>
          <a:bodyPr lIns="0" tIns="0" rIns="0" bIns="0" anchor="t">
            <a:normAutofit/>
          </a:bodyPr>
          <a:lstStyle/>
          <a:p>
            <a:r>
              <a:rPr lang="en-US" dirty="0">
                <a:latin typeface="Calibri"/>
                <a:cs typeface="Calibri"/>
              </a:rPr>
              <a:t>Preliminary Program Metrics 8/14 to 10/31</a:t>
            </a:r>
          </a:p>
        </p:txBody>
      </p:sp>
      <p:graphicFrame>
        <p:nvGraphicFramePr>
          <p:cNvPr id="3" name="Table 2">
            <a:extLst>
              <a:ext uri="{FF2B5EF4-FFF2-40B4-BE49-F238E27FC236}">
                <a16:creationId xmlns:a16="http://schemas.microsoft.com/office/drawing/2014/main" id="{3C027EB4-1A7E-A0B7-791C-8BAEFC21B587}"/>
              </a:ext>
            </a:extLst>
          </p:cNvPr>
          <p:cNvGraphicFramePr>
            <a:graphicFrameLocks noGrp="1"/>
          </p:cNvGraphicFramePr>
          <p:nvPr>
            <p:extLst>
              <p:ext uri="{D42A27DB-BD31-4B8C-83A1-F6EECF244321}">
                <p14:modId xmlns:p14="http://schemas.microsoft.com/office/powerpoint/2010/main" val="2197184643"/>
              </p:ext>
            </p:extLst>
          </p:nvPr>
        </p:nvGraphicFramePr>
        <p:xfrm>
          <a:off x="325233" y="1057027"/>
          <a:ext cx="5604758" cy="5425377"/>
        </p:xfrm>
        <a:graphic>
          <a:graphicData uri="http://schemas.openxmlformats.org/drawingml/2006/table">
            <a:tbl>
              <a:tblPr bandRow="1">
                <a:tableStyleId>{5940675A-B579-460E-94D1-54222C63F5DA}</a:tableStyleId>
              </a:tblPr>
              <a:tblGrid>
                <a:gridCol w="3509820">
                  <a:extLst>
                    <a:ext uri="{9D8B030D-6E8A-4147-A177-3AD203B41FA5}">
                      <a16:colId xmlns:a16="http://schemas.microsoft.com/office/drawing/2014/main" val="858432918"/>
                    </a:ext>
                  </a:extLst>
                </a:gridCol>
                <a:gridCol w="2094938">
                  <a:extLst>
                    <a:ext uri="{9D8B030D-6E8A-4147-A177-3AD203B41FA5}">
                      <a16:colId xmlns:a16="http://schemas.microsoft.com/office/drawing/2014/main" val="1195971362"/>
                    </a:ext>
                  </a:extLst>
                </a:gridCol>
              </a:tblGrid>
              <a:tr h="368489">
                <a:tc>
                  <a:txBody>
                    <a:bodyPr/>
                    <a:lstStyle/>
                    <a:p>
                      <a:pPr rtl="0" fontAlgn="base">
                        <a:lnSpc>
                          <a:spcPts val="1800"/>
                        </a:lnSpc>
                      </a:pPr>
                      <a:r>
                        <a:rPr lang="en-US" sz="1800" b="1">
                          <a:effectLst/>
                          <a:latin typeface="Calibri" panose="020F0502020204030204" pitchFamily="34" charset="0"/>
                        </a:rPr>
                        <a:t>Leads</a:t>
                      </a:r>
                      <a:endParaRPr lang="en-US">
                        <a:effectLst/>
                      </a:endParaRPr>
                    </a:p>
                  </a:txBody>
                  <a:tcPr marL="75438" marR="75438" marT="37719" marB="37719">
                    <a:lnL w="10478" cap="flat" cmpd="sng" algn="ctr">
                      <a:solidFill>
                        <a:srgbClr val="000000"/>
                      </a:solidFill>
                      <a:prstDash val="solid"/>
                      <a:round/>
                      <a:headEnd type="none" w="med" len="med"/>
                      <a:tailEnd type="none" w="med" len="med"/>
                    </a:lnL>
                    <a:lnR w="10478" cap="flat" cmpd="sng" algn="ctr">
                      <a:solidFill>
                        <a:srgbClr val="000000"/>
                      </a:solidFill>
                      <a:prstDash val="solid"/>
                      <a:round/>
                      <a:headEnd type="none" w="med" len="med"/>
                      <a:tailEnd type="none" w="med" len="med"/>
                    </a:lnR>
                    <a:lnT w="10478" cap="flat" cmpd="sng" algn="ctr">
                      <a:solidFill>
                        <a:srgbClr val="000000"/>
                      </a:solidFill>
                      <a:prstDash val="solid"/>
                      <a:round/>
                      <a:headEnd type="none" w="med" len="med"/>
                      <a:tailEnd type="none" w="med" len="med"/>
                    </a:lnT>
                    <a:lnB w="10478" cap="flat" cmpd="sng" algn="ctr">
                      <a:solidFill>
                        <a:srgbClr val="000000"/>
                      </a:solidFill>
                      <a:prstDash val="solid"/>
                      <a:round/>
                      <a:headEnd type="none" w="med" len="med"/>
                      <a:tailEnd type="none" w="med" len="med"/>
                    </a:lnB>
                    <a:solidFill>
                      <a:srgbClr val="B8DBFF"/>
                    </a:solidFill>
                  </a:tcPr>
                </a:tc>
                <a:tc>
                  <a:txBody>
                    <a:bodyPr/>
                    <a:lstStyle/>
                    <a:p>
                      <a:pPr rtl="0" fontAlgn="base">
                        <a:lnSpc>
                          <a:spcPts val="1800"/>
                        </a:lnSpc>
                      </a:pPr>
                      <a:r>
                        <a:rPr lang="en-US" sz="1800" b="1">
                          <a:effectLst/>
                          <a:latin typeface="Calibri" panose="020F0502020204030204" pitchFamily="34" charset="0"/>
                        </a:rPr>
                        <a:t>7,007</a:t>
                      </a:r>
                      <a:endParaRPr lang="en-US">
                        <a:effectLst/>
                      </a:endParaRPr>
                    </a:p>
                  </a:txBody>
                  <a:tcPr marL="75438" marR="75438" marT="37719" marB="37719">
                    <a:lnL w="10478" cap="flat" cmpd="sng" algn="ctr">
                      <a:solidFill>
                        <a:srgbClr val="000000"/>
                      </a:solidFill>
                      <a:prstDash val="solid"/>
                      <a:round/>
                      <a:headEnd type="none" w="med" len="med"/>
                      <a:tailEnd type="none" w="med" len="med"/>
                    </a:lnL>
                    <a:lnR w="10478" cap="flat" cmpd="sng" algn="ctr">
                      <a:solidFill>
                        <a:srgbClr val="000000"/>
                      </a:solidFill>
                      <a:prstDash val="solid"/>
                      <a:round/>
                      <a:headEnd type="none" w="med" len="med"/>
                      <a:tailEnd type="none" w="med" len="med"/>
                    </a:lnR>
                    <a:lnT w="10478" cap="flat" cmpd="sng" algn="ctr">
                      <a:solidFill>
                        <a:srgbClr val="000000"/>
                      </a:solidFill>
                      <a:prstDash val="solid"/>
                      <a:round/>
                      <a:headEnd type="none" w="med" len="med"/>
                      <a:tailEnd type="none" w="med" len="med"/>
                    </a:lnT>
                    <a:lnB w="10478"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62084997"/>
                  </a:ext>
                </a:extLst>
              </a:tr>
              <a:tr h="577272">
                <a:tc>
                  <a:txBody>
                    <a:bodyPr/>
                    <a:lstStyle/>
                    <a:p>
                      <a:pPr rtl="0" fontAlgn="base">
                        <a:lnSpc>
                          <a:spcPts val="1800"/>
                        </a:lnSpc>
                      </a:pPr>
                      <a:r>
                        <a:rPr lang="en-US" sz="1800" b="1">
                          <a:effectLst/>
                          <a:latin typeface="Calibri" panose="020F0502020204030204" pitchFamily="34" charset="0"/>
                        </a:rPr>
                        <a:t>PDN Leads</a:t>
                      </a:r>
                      <a:endParaRPr lang="en-US">
                        <a:effectLst/>
                      </a:endParaRPr>
                    </a:p>
                    <a:p>
                      <a:pPr rtl="0" fontAlgn="base">
                        <a:lnSpc>
                          <a:spcPts val="1350"/>
                        </a:lnSpc>
                      </a:pPr>
                      <a:r>
                        <a:rPr lang="en-US" sz="1400">
                          <a:effectLst/>
                          <a:latin typeface="Calibri" panose="020F0502020204030204" pitchFamily="34" charset="0"/>
                        </a:rPr>
                        <a:t>% of leads</a:t>
                      </a:r>
                      <a:endParaRPr lang="en-US">
                        <a:effectLst/>
                      </a:endParaRPr>
                    </a:p>
                  </a:txBody>
                  <a:tcPr marL="75438" marR="75438" marT="37719" marB="37719">
                    <a:lnL w="10478" cap="flat" cmpd="sng" algn="ctr">
                      <a:solidFill>
                        <a:srgbClr val="000000"/>
                      </a:solidFill>
                      <a:prstDash val="solid"/>
                      <a:round/>
                      <a:headEnd type="none" w="med" len="med"/>
                      <a:tailEnd type="none" w="med" len="med"/>
                    </a:lnL>
                    <a:lnR w="10478" cap="flat" cmpd="sng" algn="ctr">
                      <a:solidFill>
                        <a:srgbClr val="000000"/>
                      </a:solidFill>
                      <a:prstDash val="solid"/>
                      <a:round/>
                      <a:headEnd type="none" w="med" len="med"/>
                      <a:tailEnd type="none" w="med" len="med"/>
                    </a:lnR>
                    <a:lnT w="10478" cap="flat" cmpd="sng" algn="ctr">
                      <a:solidFill>
                        <a:srgbClr val="000000"/>
                      </a:solidFill>
                      <a:prstDash val="solid"/>
                      <a:round/>
                      <a:headEnd type="none" w="med" len="med"/>
                      <a:tailEnd type="none" w="med" len="med"/>
                    </a:lnT>
                    <a:lnB w="10478" cap="flat" cmpd="sng" algn="ctr">
                      <a:solidFill>
                        <a:srgbClr val="000000"/>
                      </a:solidFill>
                      <a:prstDash val="solid"/>
                      <a:round/>
                      <a:headEnd type="none" w="med" len="med"/>
                      <a:tailEnd type="none" w="med" len="med"/>
                    </a:lnB>
                    <a:solidFill>
                      <a:srgbClr val="B8DBFF"/>
                    </a:solidFill>
                  </a:tcPr>
                </a:tc>
                <a:tc>
                  <a:txBody>
                    <a:bodyPr/>
                    <a:lstStyle/>
                    <a:p>
                      <a:pPr rtl="0" fontAlgn="base">
                        <a:lnSpc>
                          <a:spcPts val="1800"/>
                        </a:lnSpc>
                      </a:pPr>
                      <a:r>
                        <a:rPr lang="en-US" sz="1800" b="1">
                          <a:effectLst/>
                          <a:latin typeface="Calibri" panose="020F0502020204030204" pitchFamily="34" charset="0"/>
                        </a:rPr>
                        <a:t>6,413</a:t>
                      </a:r>
                      <a:endParaRPr lang="en-US">
                        <a:effectLst/>
                      </a:endParaRPr>
                    </a:p>
                  </a:txBody>
                  <a:tcPr marL="75438" marR="75438" marT="37719" marB="37719">
                    <a:lnL w="10478" cap="flat" cmpd="sng" algn="ctr">
                      <a:solidFill>
                        <a:srgbClr val="000000"/>
                      </a:solidFill>
                      <a:prstDash val="solid"/>
                      <a:round/>
                      <a:headEnd type="none" w="med" len="med"/>
                      <a:tailEnd type="none" w="med" len="med"/>
                    </a:lnL>
                    <a:lnR w="10478" cap="flat" cmpd="sng" algn="ctr">
                      <a:solidFill>
                        <a:srgbClr val="000000"/>
                      </a:solidFill>
                      <a:prstDash val="solid"/>
                      <a:round/>
                      <a:headEnd type="none" w="med" len="med"/>
                      <a:tailEnd type="none" w="med" len="med"/>
                    </a:lnR>
                    <a:lnT w="10478" cap="flat" cmpd="sng" algn="ctr">
                      <a:solidFill>
                        <a:srgbClr val="000000"/>
                      </a:solidFill>
                      <a:prstDash val="solid"/>
                      <a:round/>
                      <a:headEnd type="none" w="med" len="med"/>
                      <a:tailEnd type="none" w="med" len="med"/>
                    </a:lnT>
                    <a:lnB w="10478"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54959126"/>
                  </a:ext>
                </a:extLst>
              </a:tr>
              <a:tr h="577272">
                <a:tc>
                  <a:txBody>
                    <a:bodyPr/>
                    <a:lstStyle/>
                    <a:p>
                      <a:pPr rtl="0" fontAlgn="base">
                        <a:lnSpc>
                          <a:spcPts val="1800"/>
                        </a:lnSpc>
                      </a:pPr>
                      <a:r>
                        <a:rPr lang="en-US" sz="1800" b="1">
                          <a:effectLst/>
                          <a:latin typeface="Calibri" panose="020F0502020204030204" pitchFamily="34" charset="0"/>
                        </a:rPr>
                        <a:t>Contacted</a:t>
                      </a:r>
                      <a:endParaRPr lang="en-US">
                        <a:effectLst/>
                      </a:endParaRPr>
                    </a:p>
                    <a:p>
                      <a:pPr rtl="0" fontAlgn="base">
                        <a:lnSpc>
                          <a:spcPts val="1350"/>
                        </a:lnSpc>
                      </a:pPr>
                      <a:r>
                        <a:rPr lang="en-US" sz="1400">
                          <a:effectLst/>
                          <a:latin typeface="Calibri" panose="020F0502020204030204" pitchFamily="34" charset="0"/>
                        </a:rPr>
                        <a:t>% of leads</a:t>
                      </a:r>
                      <a:endParaRPr lang="en-US">
                        <a:effectLst/>
                      </a:endParaRPr>
                    </a:p>
                  </a:txBody>
                  <a:tcPr marL="75438" marR="75438" marT="37719" marB="37719">
                    <a:lnL w="10478" cap="flat" cmpd="sng" algn="ctr">
                      <a:solidFill>
                        <a:srgbClr val="000000"/>
                      </a:solidFill>
                      <a:prstDash val="solid"/>
                      <a:round/>
                      <a:headEnd type="none" w="med" len="med"/>
                      <a:tailEnd type="none" w="med" len="med"/>
                    </a:lnL>
                    <a:lnR w="10478" cap="flat" cmpd="sng" algn="ctr">
                      <a:solidFill>
                        <a:srgbClr val="000000"/>
                      </a:solidFill>
                      <a:prstDash val="solid"/>
                      <a:round/>
                      <a:headEnd type="none" w="med" len="med"/>
                      <a:tailEnd type="none" w="med" len="med"/>
                    </a:lnR>
                    <a:lnT w="10478" cap="flat" cmpd="sng" algn="ctr">
                      <a:solidFill>
                        <a:srgbClr val="000000"/>
                      </a:solidFill>
                      <a:prstDash val="solid"/>
                      <a:round/>
                      <a:headEnd type="none" w="med" len="med"/>
                      <a:tailEnd type="none" w="med" len="med"/>
                    </a:lnT>
                    <a:lnB w="10478" cap="flat" cmpd="sng" algn="ctr">
                      <a:solidFill>
                        <a:srgbClr val="000000"/>
                      </a:solidFill>
                      <a:prstDash val="solid"/>
                      <a:round/>
                      <a:headEnd type="none" w="med" len="med"/>
                      <a:tailEnd type="none" w="med" len="med"/>
                    </a:lnB>
                    <a:solidFill>
                      <a:srgbClr val="B8DBFF"/>
                    </a:solidFill>
                  </a:tcPr>
                </a:tc>
                <a:tc>
                  <a:txBody>
                    <a:bodyPr/>
                    <a:lstStyle/>
                    <a:p>
                      <a:pPr rtl="0" fontAlgn="base">
                        <a:lnSpc>
                          <a:spcPts val="1800"/>
                        </a:lnSpc>
                      </a:pPr>
                      <a:r>
                        <a:rPr lang="en-US" sz="1800" b="1">
                          <a:effectLst/>
                          <a:latin typeface="Calibri" panose="020F0502020204030204" pitchFamily="34" charset="0"/>
                        </a:rPr>
                        <a:t>6576</a:t>
                      </a:r>
                      <a:endParaRPr lang="en-US">
                        <a:effectLst/>
                      </a:endParaRPr>
                    </a:p>
                    <a:p>
                      <a:pPr rtl="0" fontAlgn="base">
                        <a:lnSpc>
                          <a:spcPts val="1350"/>
                        </a:lnSpc>
                      </a:pPr>
                      <a:r>
                        <a:rPr lang="en-US" sz="1400">
                          <a:effectLst/>
                          <a:latin typeface="Calibri" panose="020F0502020204030204" pitchFamily="34" charset="0"/>
                        </a:rPr>
                        <a:t>94%</a:t>
                      </a:r>
                      <a:endParaRPr lang="en-US">
                        <a:effectLst/>
                      </a:endParaRPr>
                    </a:p>
                  </a:txBody>
                  <a:tcPr marL="75438" marR="75438" marT="37719" marB="37719">
                    <a:lnL w="10478" cap="flat" cmpd="sng" algn="ctr">
                      <a:solidFill>
                        <a:srgbClr val="000000"/>
                      </a:solidFill>
                      <a:prstDash val="solid"/>
                      <a:round/>
                      <a:headEnd type="none" w="med" len="med"/>
                      <a:tailEnd type="none" w="med" len="med"/>
                    </a:lnL>
                    <a:lnR w="10478" cap="flat" cmpd="sng" algn="ctr">
                      <a:solidFill>
                        <a:srgbClr val="000000"/>
                      </a:solidFill>
                      <a:prstDash val="solid"/>
                      <a:round/>
                      <a:headEnd type="none" w="med" len="med"/>
                      <a:tailEnd type="none" w="med" len="med"/>
                    </a:lnR>
                    <a:lnT w="10478" cap="flat" cmpd="sng" algn="ctr">
                      <a:solidFill>
                        <a:srgbClr val="000000"/>
                      </a:solidFill>
                      <a:prstDash val="solid"/>
                      <a:round/>
                      <a:headEnd type="none" w="med" len="med"/>
                      <a:tailEnd type="none" w="med" len="med"/>
                    </a:lnT>
                    <a:lnB w="10478"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44498166"/>
                  </a:ext>
                </a:extLst>
              </a:tr>
              <a:tr h="369446">
                <a:tc>
                  <a:txBody>
                    <a:bodyPr/>
                    <a:lstStyle/>
                    <a:p>
                      <a:pPr rtl="0" fontAlgn="base">
                        <a:lnSpc>
                          <a:spcPts val="1800"/>
                        </a:lnSpc>
                      </a:pPr>
                      <a:r>
                        <a:rPr lang="en-US" sz="1800" b="1">
                          <a:effectLst/>
                          <a:latin typeface="Calibri" panose="020F0502020204030204" pitchFamily="34" charset="0"/>
                        </a:rPr>
                        <a:t>Days to contact</a:t>
                      </a:r>
                      <a:endParaRPr lang="en-US">
                        <a:effectLst/>
                      </a:endParaRPr>
                    </a:p>
                  </a:txBody>
                  <a:tcPr marL="75438" marR="75438" marT="37719" marB="37719">
                    <a:lnL w="10478" cap="flat" cmpd="sng" algn="ctr">
                      <a:solidFill>
                        <a:srgbClr val="000000"/>
                      </a:solidFill>
                      <a:prstDash val="solid"/>
                      <a:round/>
                      <a:headEnd type="none" w="med" len="med"/>
                      <a:tailEnd type="none" w="med" len="med"/>
                    </a:lnL>
                    <a:lnR w="10478" cap="flat" cmpd="sng" algn="ctr">
                      <a:solidFill>
                        <a:srgbClr val="000000"/>
                      </a:solidFill>
                      <a:prstDash val="solid"/>
                      <a:round/>
                      <a:headEnd type="none" w="med" len="med"/>
                      <a:tailEnd type="none" w="med" len="med"/>
                    </a:lnR>
                    <a:lnT w="10478" cap="flat" cmpd="sng" algn="ctr">
                      <a:solidFill>
                        <a:srgbClr val="000000"/>
                      </a:solidFill>
                      <a:prstDash val="solid"/>
                      <a:round/>
                      <a:headEnd type="none" w="med" len="med"/>
                      <a:tailEnd type="none" w="med" len="med"/>
                    </a:lnT>
                    <a:lnB w="10478" cap="flat" cmpd="sng" algn="ctr">
                      <a:solidFill>
                        <a:srgbClr val="000000"/>
                      </a:solidFill>
                      <a:prstDash val="solid"/>
                      <a:round/>
                      <a:headEnd type="none" w="med" len="med"/>
                      <a:tailEnd type="none" w="med" len="med"/>
                    </a:lnB>
                    <a:solidFill>
                      <a:srgbClr val="B8DBFF"/>
                    </a:solidFill>
                  </a:tcPr>
                </a:tc>
                <a:tc>
                  <a:txBody>
                    <a:bodyPr/>
                    <a:lstStyle/>
                    <a:p>
                      <a:pPr rtl="0" fontAlgn="base">
                        <a:lnSpc>
                          <a:spcPts val="1800"/>
                        </a:lnSpc>
                      </a:pPr>
                      <a:r>
                        <a:rPr lang="en-US" sz="1800" b="1">
                          <a:effectLst/>
                          <a:latin typeface="Calibri" panose="020F0502020204030204" pitchFamily="34" charset="0"/>
                        </a:rPr>
                        <a:t>&lt;1 business day</a:t>
                      </a:r>
                      <a:endParaRPr lang="en-US">
                        <a:effectLst/>
                      </a:endParaRPr>
                    </a:p>
                  </a:txBody>
                  <a:tcPr marL="75438" marR="75438" marT="37719" marB="37719">
                    <a:lnL w="10478" cap="flat" cmpd="sng" algn="ctr">
                      <a:solidFill>
                        <a:srgbClr val="000000"/>
                      </a:solidFill>
                      <a:prstDash val="solid"/>
                      <a:round/>
                      <a:headEnd type="none" w="med" len="med"/>
                      <a:tailEnd type="none" w="med" len="med"/>
                    </a:lnL>
                    <a:lnR w="10478" cap="flat" cmpd="sng" algn="ctr">
                      <a:solidFill>
                        <a:srgbClr val="000000"/>
                      </a:solidFill>
                      <a:prstDash val="solid"/>
                      <a:round/>
                      <a:headEnd type="none" w="med" len="med"/>
                      <a:tailEnd type="none" w="med" len="med"/>
                    </a:lnR>
                    <a:lnT w="10478" cap="flat" cmpd="sng" algn="ctr">
                      <a:solidFill>
                        <a:srgbClr val="000000"/>
                      </a:solidFill>
                      <a:prstDash val="solid"/>
                      <a:round/>
                      <a:headEnd type="none" w="med" len="med"/>
                      <a:tailEnd type="none" w="med" len="med"/>
                    </a:lnT>
                    <a:lnB w="10478"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8913653"/>
                  </a:ext>
                </a:extLst>
              </a:tr>
              <a:tr h="577272">
                <a:tc>
                  <a:txBody>
                    <a:bodyPr/>
                    <a:lstStyle/>
                    <a:p>
                      <a:pPr rtl="0" fontAlgn="base">
                        <a:lnSpc>
                          <a:spcPts val="1800"/>
                        </a:lnSpc>
                      </a:pPr>
                      <a:r>
                        <a:rPr lang="en-US" sz="1800" b="1">
                          <a:effectLst/>
                          <a:latin typeface="Calibri" panose="020F0502020204030204" pitchFamily="34" charset="0"/>
                        </a:rPr>
                        <a:t>Reached</a:t>
                      </a:r>
                      <a:endParaRPr lang="en-US">
                        <a:effectLst/>
                      </a:endParaRPr>
                    </a:p>
                    <a:p>
                      <a:pPr rtl="0" fontAlgn="base">
                        <a:lnSpc>
                          <a:spcPts val="1350"/>
                        </a:lnSpc>
                      </a:pPr>
                      <a:r>
                        <a:rPr lang="en-US" sz="1400">
                          <a:effectLst/>
                          <a:latin typeface="Calibri" panose="020F0502020204030204" pitchFamily="34" charset="0"/>
                        </a:rPr>
                        <a:t>% of Contacted</a:t>
                      </a:r>
                      <a:endParaRPr lang="en-US">
                        <a:effectLst/>
                      </a:endParaRPr>
                    </a:p>
                  </a:txBody>
                  <a:tcPr marL="75438" marR="75438" marT="37719" marB="37719">
                    <a:lnL w="10478" cap="flat" cmpd="sng" algn="ctr">
                      <a:solidFill>
                        <a:srgbClr val="000000"/>
                      </a:solidFill>
                      <a:prstDash val="solid"/>
                      <a:round/>
                      <a:headEnd type="none" w="med" len="med"/>
                      <a:tailEnd type="none" w="med" len="med"/>
                    </a:lnL>
                    <a:lnR w="10478" cap="flat" cmpd="sng" algn="ctr">
                      <a:solidFill>
                        <a:srgbClr val="000000"/>
                      </a:solidFill>
                      <a:prstDash val="solid"/>
                      <a:round/>
                      <a:headEnd type="none" w="med" len="med"/>
                      <a:tailEnd type="none" w="med" len="med"/>
                    </a:lnR>
                    <a:lnT w="10478" cap="flat" cmpd="sng" algn="ctr">
                      <a:solidFill>
                        <a:srgbClr val="000000"/>
                      </a:solidFill>
                      <a:prstDash val="solid"/>
                      <a:round/>
                      <a:headEnd type="none" w="med" len="med"/>
                      <a:tailEnd type="none" w="med" len="med"/>
                    </a:lnT>
                    <a:lnB w="10478" cap="flat" cmpd="sng" algn="ctr">
                      <a:solidFill>
                        <a:srgbClr val="000000"/>
                      </a:solidFill>
                      <a:prstDash val="solid"/>
                      <a:round/>
                      <a:headEnd type="none" w="med" len="med"/>
                      <a:tailEnd type="none" w="med" len="med"/>
                    </a:lnB>
                    <a:solidFill>
                      <a:srgbClr val="B8DBFF"/>
                    </a:solidFill>
                  </a:tcPr>
                </a:tc>
                <a:tc>
                  <a:txBody>
                    <a:bodyPr/>
                    <a:lstStyle/>
                    <a:p>
                      <a:pPr rtl="0" fontAlgn="base">
                        <a:lnSpc>
                          <a:spcPts val="1800"/>
                        </a:lnSpc>
                      </a:pPr>
                      <a:r>
                        <a:rPr lang="en-US" sz="1800" b="1">
                          <a:effectLst/>
                          <a:latin typeface="Calibri" panose="020F0502020204030204" pitchFamily="34" charset="0"/>
                        </a:rPr>
                        <a:t>2995</a:t>
                      </a:r>
                      <a:endParaRPr lang="en-US">
                        <a:effectLst/>
                      </a:endParaRPr>
                    </a:p>
                    <a:p>
                      <a:pPr rtl="0" fontAlgn="base">
                        <a:lnSpc>
                          <a:spcPts val="1350"/>
                        </a:lnSpc>
                      </a:pPr>
                      <a:r>
                        <a:rPr lang="en-US" sz="1400" i="1">
                          <a:effectLst/>
                          <a:latin typeface="Calibri" panose="020F0502020204030204" pitchFamily="34" charset="0"/>
                        </a:rPr>
                        <a:t>46%</a:t>
                      </a:r>
                      <a:endParaRPr lang="en-US">
                        <a:effectLst/>
                      </a:endParaRPr>
                    </a:p>
                  </a:txBody>
                  <a:tcPr marL="75438" marR="75438" marT="37719" marB="37719">
                    <a:lnL w="10478" cap="flat" cmpd="sng" algn="ctr">
                      <a:solidFill>
                        <a:srgbClr val="000000"/>
                      </a:solidFill>
                      <a:prstDash val="solid"/>
                      <a:round/>
                      <a:headEnd type="none" w="med" len="med"/>
                      <a:tailEnd type="none" w="med" len="med"/>
                    </a:lnL>
                    <a:lnR w="10478" cap="flat" cmpd="sng" algn="ctr">
                      <a:solidFill>
                        <a:srgbClr val="000000"/>
                      </a:solidFill>
                      <a:prstDash val="solid"/>
                      <a:round/>
                      <a:headEnd type="none" w="med" len="med"/>
                      <a:tailEnd type="none" w="med" len="med"/>
                    </a:lnR>
                    <a:lnT w="10478" cap="flat" cmpd="sng" algn="ctr">
                      <a:solidFill>
                        <a:srgbClr val="000000"/>
                      </a:solidFill>
                      <a:prstDash val="solid"/>
                      <a:round/>
                      <a:headEnd type="none" w="med" len="med"/>
                      <a:tailEnd type="none" w="med" len="med"/>
                    </a:lnT>
                    <a:lnB w="10478"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55681051"/>
                  </a:ext>
                </a:extLst>
              </a:tr>
              <a:tr h="577272">
                <a:tc>
                  <a:txBody>
                    <a:bodyPr/>
                    <a:lstStyle/>
                    <a:p>
                      <a:pPr rtl="0" fontAlgn="base">
                        <a:lnSpc>
                          <a:spcPts val="1800"/>
                        </a:lnSpc>
                      </a:pPr>
                      <a:r>
                        <a:rPr lang="en-US" sz="1800" b="1">
                          <a:effectLst/>
                          <a:latin typeface="Calibri" panose="020F0502020204030204" pitchFamily="34" charset="0"/>
                        </a:rPr>
                        <a:t>Qualified (Interested)</a:t>
                      </a:r>
                      <a:endParaRPr lang="en-US">
                        <a:effectLst/>
                      </a:endParaRPr>
                    </a:p>
                    <a:p>
                      <a:pPr rtl="0" fontAlgn="base">
                        <a:lnSpc>
                          <a:spcPts val="1350"/>
                        </a:lnSpc>
                      </a:pPr>
                      <a:r>
                        <a:rPr lang="en-US" sz="1400">
                          <a:effectLst/>
                          <a:latin typeface="Calibri" panose="020F0502020204030204" pitchFamily="34" charset="0"/>
                        </a:rPr>
                        <a:t>% of Reached</a:t>
                      </a:r>
                      <a:endParaRPr lang="en-US">
                        <a:effectLst/>
                      </a:endParaRPr>
                    </a:p>
                  </a:txBody>
                  <a:tcPr marL="75438" marR="75438" marT="37719" marB="37719">
                    <a:lnL w="10478" cap="flat" cmpd="sng" algn="ctr">
                      <a:solidFill>
                        <a:srgbClr val="000000"/>
                      </a:solidFill>
                      <a:prstDash val="solid"/>
                      <a:round/>
                      <a:headEnd type="none" w="med" len="med"/>
                      <a:tailEnd type="none" w="med" len="med"/>
                    </a:lnL>
                    <a:lnR w="10478" cap="flat" cmpd="sng" algn="ctr">
                      <a:solidFill>
                        <a:srgbClr val="000000"/>
                      </a:solidFill>
                      <a:prstDash val="solid"/>
                      <a:round/>
                      <a:headEnd type="none" w="med" len="med"/>
                      <a:tailEnd type="none" w="med" len="med"/>
                    </a:lnR>
                    <a:lnT w="10478" cap="flat" cmpd="sng" algn="ctr">
                      <a:solidFill>
                        <a:srgbClr val="000000"/>
                      </a:solidFill>
                      <a:prstDash val="solid"/>
                      <a:round/>
                      <a:headEnd type="none" w="med" len="med"/>
                      <a:tailEnd type="none" w="med" len="med"/>
                    </a:lnT>
                    <a:lnB w="10478" cap="flat" cmpd="sng" algn="ctr">
                      <a:solidFill>
                        <a:srgbClr val="000000"/>
                      </a:solidFill>
                      <a:prstDash val="solid"/>
                      <a:round/>
                      <a:headEnd type="none" w="med" len="med"/>
                      <a:tailEnd type="none" w="med" len="med"/>
                    </a:lnB>
                    <a:solidFill>
                      <a:srgbClr val="B8DBFF"/>
                    </a:solidFill>
                  </a:tcPr>
                </a:tc>
                <a:tc>
                  <a:txBody>
                    <a:bodyPr/>
                    <a:lstStyle/>
                    <a:p>
                      <a:pPr rtl="0" fontAlgn="base">
                        <a:lnSpc>
                          <a:spcPts val="1800"/>
                        </a:lnSpc>
                      </a:pPr>
                      <a:r>
                        <a:rPr lang="en-US" sz="1800" b="1">
                          <a:effectLst/>
                          <a:latin typeface="Calibri" panose="020F0502020204030204" pitchFamily="34" charset="0"/>
                        </a:rPr>
                        <a:t>1885</a:t>
                      </a:r>
                      <a:endParaRPr lang="en-US">
                        <a:effectLst/>
                      </a:endParaRPr>
                    </a:p>
                    <a:p>
                      <a:pPr rtl="0" fontAlgn="base">
                        <a:lnSpc>
                          <a:spcPts val="1350"/>
                        </a:lnSpc>
                      </a:pPr>
                      <a:r>
                        <a:rPr lang="en-US" sz="1400">
                          <a:effectLst/>
                          <a:latin typeface="Calibri" panose="020F0502020204030204" pitchFamily="34" charset="0"/>
                        </a:rPr>
                        <a:t>62%</a:t>
                      </a:r>
                      <a:endParaRPr lang="en-US">
                        <a:effectLst/>
                      </a:endParaRPr>
                    </a:p>
                  </a:txBody>
                  <a:tcPr marL="75438" marR="75438" marT="37719" marB="37719">
                    <a:lnL w="10478" cap="flat" cmpd="sng" algn="ctr">
                      <a:solidFill>
                        <a:srgbClr val="000000"/>
                      </a:solidFill>
                      <a:prstDash val="solid"/>
                      <a:round/>
                      <a:headEnd type="none" w="med" len="med"/>
                      <a:tailEnd type="none" w="med" len="med"/>
                    </a:lnL>
                    <a:lnR w="10478" cap="flat" cmpd="sng" algn="ctr">
                      <a:solidFill>
                        <a:srgbClr val="000000"/>
                      </a:solidFill>
                      <a:prstDash val="solid"/>
                      <a:round/>
                      <a:headEnd type="none" w="med" len="med"/>
                      <a:tailEnd type="none" w="med" len="med"/>
                    </a:lnR>
                    <a:lnT w="10478" cap="flat" cmpd="sng" algn="ctr">
                      <a:solidFill>
                        <a:srgbClr val="000000"/>
                      </a:solidFill>
                      <a:prstDash val="solid"/>
                      <a:round/>
                      <a:headEnd type="none" w="med" len="med"/>
                      <a:tailEnd type="none" w="med" len="med"/>
                    </a:lnT>
                    <a:lnB w="10478"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73091596"/>
                  </a:ext>
                </a:extLst>
              </a:tr>
              <a:tr h="577272">
                <a:tc>
                  <a:txBody>
                    <a:bodyPr/>
                    <a:lstStyle/>
                    <a:p>
                      <a:pPr rtl="0" fontAlgn="base">
                        <a:lnSpc>
                          <a:spcPts val="1800"/>
                        </a:lnSpc>
                      </a:pPr>
                      <a:r>
                        <a:rPr lang="en-US" sz="1800" b="1">
                          <a:effectLst/>
                          <a:latin typeface="Calibri" panose="020F0502020204030204" pitchFamily="34" charset="0"/>
                        </a:rPr>
                        <a:t>Handed off</a:t>
                      </a:r>
                      <a:endParaRPr lang="en-US">
                        <a:effectLst/>
                      </a:endParaRPr>
                    </a:p>
                    <a:p>
                      <a:pPr rtl="0" fontAlgn="base">
                        <a:lnSpc>
                          <a:spcPts val="1350"/>
                        </a:lnSpc>
                      </a:pPr>
                      <a:r>
                        <a:rPr lang="en-US" sz="1400">
                          <a:effectLst/>
                          <a:latin typeface="Calibri" panose="020F0502020204030204" pitchFamily="34" charset="0"/>
                        </a:rPr>
                        <a:t>% of Reached</a:t>
                      </a:r>
                      <a:endParaRPr lang="en-US">
                        <a:effectLst/>
                      </a:endParaRPr>
                    </a:p>
                  </a:txBody>
                  <a:tcPr marL="75438" marR="75438" marT="37719" marB="37719">
                    <a:lnL w="10478" cap="flat" cmpd="sng" algn="ctr">
                      <a:solidFill>
                        <a:srgbClr val="000000"/>
                      </a:solidFill>
                      <a:prstDash val="solid"/>
                      <a:round/>
                      <a:headEnd type="none" w="med" len="med"/>
                      <a:tailEnd type="none" w="med" len="med"/>
                    </a:lnL>
                    <a:lnR w="10478" cap="flat" cmpd="sng" algn="ctr">
                      <a:solidFill>
                        <a:srgbClr val="000000"/>
                      </a:solidFill>
                      <a:prstDash val="solid"/>
                      <a:round/>
                      <a:headEnd type="none" w="med" len="med"/>
                      <a:tailEnd type="none" w="med" len="med"/>
                    </a:lnR>
                    <a:lnT w="10478" cap="flat" cmpd="sng" algn="ctr">
                      <a:solidFill>
                        <a:srgbClr val="000000"/>
                      </a:solidFill>
                      <a:prstDash val="solid"/>
                      <a:round/>
                      <a:headEnd type="none" w="med" len="med"/>
                      <a:tailEnd type="none" w="med" len="med"/>
                    </a:lnT>
                    <a:lnB w="10478" cap="flat" cmpd="sng" algn="ctr">
                      <a:solidFill>
                        <a:srgbClr val="000000"/>
                      </a:solidFill>
                      <a:prstDash val="solid"/>
                      <a:round/>
                      <a:headEnd type="none" w="med" len="med"/>
                      <a:tailEnd type="none" w="med" len="med"/>
                    </a:lnB>
                    <a:solidFill>
                      <a:srgbClr val="B8DBFF"/>
                    </a:solidFill>
                  </a:tcPr>
                </a:tc>
                <a:tc>
                  <a:txBody>
                    <a:bodyPr/>
                    <a:lstStyle/>
                    <a:p>
                      <a:pPr rtl="0" fontAlgn="base">
                        <a:lnSpc>
                          <a:spcPts val="1800"/>
                        </a:lnSpc>
                      </a:pPr>
                      <a:r>
                        <a:rPr lang="en-US" sz="1800" b="1">
                          <a:effectLst/>
                          <a:latin typeface="Calibri" panose="020F0502020204030204" pitchFamily="34" charset="0"/>
                        </a:rPr>
                        <a:t>1307</a:t>
                      </a:r>
                      <a:endParaRPr lang="en-US">
                        <a:effectLst/>
                      </a:endParaRPr>
                    </a:p>
                    <a:p>
                      <a:pPr rtl="0" fontAlgn="base">
                        <a:lnSpc>
                          <a:spcPts val="1350"/>
                        </a:lnSpc>
                      </a:pPr>
                      <a:r>
                        <a:rPr lang="en-US" sz="1400">
                          <a:effectLst/>
                          <a:latin typeface="Calibri" panose="020F0502020204030204" pitchFamily="34" charset="0"/>
                        </a:rPr>
                        <a:t>69%</a:t>
                      </a:r>
                      <a:endParaRPr lang="en-US">
                        <a:effectLst/>
                      </a:endParaRPr>
                    </a:p>
                  </a:txBody>
                  <a:tcPr marL="75438" marR="75438" marT="37719" marB="37719">
                    <a:lnL w="10478" cap="flat" cmpd="sng" algn="ctr">
                      <a:solidFill>
                        <a:srgbClr val="000000"/>
                      </a:solidFill>
                      <a:prstDash val="solid"/>
                      <a:round/>
                      <a:headEnd type="none" w="med" len="med"/>
                      <a:tailEnd type="none" w="med" len="med"/>
                    </a:lnL>
                    <a:lnR w="10478" cap="flat" cmpd="sng" algn="ctr">
                      <a:solidFill>
                        <a:srgbClr val="000000"/>
                      </a:solidFill>
                      <a:prstDash val="solid"/>
                      <a:round/>
                      <a:headEnd type="none" w="med" len="med"/>
                      <a:tailEnd type="none" w="med" len="med"/>
                    </a:lnR>
                    <a:lnT w="10478" cap="flat" cmpd="sng" algn="ctr">
                      <a:solidFill>
                        <a:srgbClr val="000000"/>
                      </a:solidFill>
                      <a:prstDash val="solid"/>
                      <a:round/>
                      <a:headEnd type="none" w="med" len="med"/>
                      <a:tailEnd type="none" w="med" len="med"/>
                    </a:lnT>
                    <a:lnB w="10478"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39289958"/>
                  </a:ext>
                </a:extLst>
              </a:tr>
              <a:tr h="577272">
                <a:tc>
                  <a:txBody>
                    <a:bodyPr/>
                    <a:lstStyle/>
                    <a:p>
                      <a:pPr rtl="0" fontAlgn="base">
                        <a:lnSpc>
                          <a:spcPts val="1800"/>
                        </a:lnSpc>
                      </a:pPr>
                      <a:r>
                        <a:rPr lang="en-US" sz="1800" b="1">
                          <a:effectLst/>
                          <a:latin typeface="Calibri" panose="020F0502020204030204" pitchFamily="34" charset="0"/>
                        </a:rPr>
                        <a:t>Handed directly to practice</a:t>
                      </a:r>
                      <a:endParaRPr lang="en-US">
                        <a:effectLst/>
                      </a:endParaRPr>
                    </a:p>
                    <a:p>
                      <a:pPr rtl="0" fontAlgn="base">
                        <a:lnSpc>
                          <a:spcPts val="1350"/>
                        </a:lnSpc>
                      </a:pPr>
                      <a:r>
                        <a:rPr lang="en-US" sz="1400">
                          <a:effectLst/>
                          <a:latin typeface="Calibri" panose="020F0502020204030204" pitchFamily="34" charset="0"/>
                        </a:rPr>
                        <a:t>% of handed off</a:t>
                      </a:r>
                      <a:endParaRPr lang="en-US">
                        <a:effectLst/>
                      </a:endParaRPr>
                    </a:p>
                  </a:txBody>
                  <a:tcPr marL="75438" marR="75438" marT="37719" marB="37719">
                    <a:lnL w="10478" cap="flat" cmpd="sng" algn="ctr">
                      <a:solidFill>
                        <a:srgbClr val="000000"/>
                      </a:solidFill>
                      <a:prstDash val="solid"/>
                      <a:round/>
                      <a:headEnd type="none" w="med" len="med"/>
                      <a:tailEnd type="none" w="med" len="med"/>
                    </a:lnL>
                    <a:lnR w="10478" cap="flat" cmpd="sng" algn="ctr">
                      <a:solidFill>
                        <a:srgbClr val="000000"/>
                      </a:solidFill>
                      <a:prstDash val="solid"/>
                      <a:round/>
                      <a:headEnd type="none" w="med" len="med"/>
                      <a:tailEnd type="none" w="med" len="med"/>
                    </a:lnR>
                    <a:lnT w="10478" cap="flat" cmpd="sng" algn="ctr">
                      <a:solidFill>
                        <a:srgbClr val="000000"/>
                      </a:solidFill>
                      <a:prstDash val="solid"/>
                      <a:round/>
                      <a:headEnd type="none" w="med" len="med"/>
                      <a:tailEnd type="none" w="med" len="med"/>
                    </a:lnT>
                    <a:lnB w="10478" cap="flat" cmpd="sng" algn="ctr">
                      <a:solidFill>
                        <a:srgbClr val="000000"/>
                      </a:solidFill>
                      <a:prstDash val="solid"/>
                      <a:round/>
                      <a:headEnd type="none" w="med" len="med"/>
                      <a:tailEnd type="none" w="med" len="med"/>
                    </a:lnB>
                    <a:solidFill>
                      <a:srgbClr val="B8DBFF"/>
                    </a:solidFill>
                  </a:tcPr>
                </a:tc>
                <a:tc>
                  <a:txBody>
                    <a:bodyPr/>
                    <a:lstStyle/>
                    <a:p>
                      <a:pPr rtl="0" fontAlgn="base">
                        <a:lnSpc>
                          <a:spcPts val="1800"/>
                        </a:lnSpc>
                      </a:pPr>
                      <a:r>
                        <a:rPr lang="en-US" sz="1800" b="1">
                          <a:effectLst/>
                          <a:latin typeface="Calibri" panose="020F0502020204030204" pitchFamily="34" charset="0"/>
                        </a:rPr>
                        <a:t>490</a:t>
                      </a:r>
                      <a:endParaRPr lang="en-US">
                        <a:effectLst/>
                      </a:endParaRPr>
                    </a:p>
                    <a:p>
                      <a:pPr rtl="0" fontAlgn="base">
                        <a:lnSpc>
                          <a:spcPts val="1350"/>
                        </a:lnSpc>
                      </a:pPr>
                      <a:r>
                        <a:rPr lang="en-US" sz="1400">
                          <a:effectLst/>
                          <a:latin typeface="Calibri" panose="020F0502020204030204" pitchFamily="34" charset="0"/>
                        </a:rPr>
                        <a:t>37%</a:t>
                      </a:r>
                      <a:endParaRPr lang="en-US">
                        <a:effectLst/>
                      </a:endParaRPr>
                    </a:p>
                  </a:txBody>
                  <a:tcPr marL="75438" marR="75438" marT="37719" marB="37719">
                    <a:lnL w="10478" cap="flat" cmpd="sng" algn="ctr">
                      <a:solidFill>
                        <a:srgbClr val="000000"/>
                      </a:solidFill>
                      <a:prstDash val="solid"/>
                      <a:round/>
                      <a:headEnd type="none" w="med" len="med"/>
                      <a:tailEnd type="none" w="med" len="med"/>
                    </a:lnL>
                    <a:lnR w="10478" cap="flat" cmpd="sng" algn="ctr">
                      <a:solidFill>
                        <a:srgbClr val="000000"/>
                      </a:solidFill>
                      <a:prstDash val="solid"/>
                      <a:round/>
                      <a:headEnd type="none" w="med" len="med"/>
                      <a:tailEnd type="none" w="med" len="med"/>
                    </a:lnR>
                    <a:lnT w="10478" cap="flat" cmpd="sng" algn="ctr">
                      <a:solidFill>
                        <a:srgbClr val="000000"/>
                      </a:solidFill>
                      <a:prstDash val="solid"/>
                      <a:round/>
                      <a:headEnd type="none" w="med" len="med"/>
                      <a:tailEnd type="none" w="med" len="med"/>
                    </a:lnT>
                    <a:lnB w="10478"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35431106"/>
                  </a:ext>
                </a:extLst>
              </a:tr>
              <a:tr h="577272">
                <a:tc>
                  <a:txBody>
                    <a:bodyPr/>
                    <a:lstStyle/>
                    <a:p>
                      <a:pPr rtl="0" fontAlgn="base">
                        <a:lnSpc>
                          <a:spcPts val="1800"/>
                        </a:lnSpc>
                      </a:pPr>
                      <a:r>
                        <a:rPr lang="en-US" sz="1800" b="1">
                          <a:effectLst/>
                          <a:latin typeface="Calibri" panose="020F0502020204030204" pitchFamily="34" charset="0"/>
                        </a:rPr>
                        <a:t>Consults booked through HCP</a:t>
                      </a:r>
                      <a:endParaRPr lang="en-US">
                        <a:effectLst/>
                      </a:endParaRPr>
                    </a:p>
                  </a:txBody>
                  <a:tcPr marL="75438" marR="75438" marT="37719" marB="37719">
                    <a:lnL w="10478" cap="flat" cmpd="sng" algn="ctr">
                      <a:solidFill>
                        <a:srgbClr val="000000"/>
                      </a:solidFill>
                      <a:prstDash val="solid"/>
                      <a:round/>
                      <a:headEnd type="none" w="med" len="med"/>
                      <a:tailEnd type="none" w="med" len="med"/>
                    </a:lnL>
                    <a:lnR w="10478" cap="flat" cmpd="sng" algn="ctr">
                      <a:solidFill>
                        <a:srgbClr val="000000"/>
                      </a:solidFill>
                      <a:prstDash val="solid"/>
                      <a:round/>
                      <a:headEnd type="none" w="med" len="med"/>
                      <a:tailEnd type="none" w="med" len="med"/>
                    </a:lnR>
                    <a:lnT w="10478" cap="flat" cmpd="sng" algn="ctr">
                      <a:solidFill>
                        <a:srgbClr val="000000"/>
                      </a:solidFill>
                      <a:prstDash val="solid"/>
                      <a:round/>
                      <a:headEnd type="none" w="med" len="med"/>
                      <a:tailEnd type="none" w="med" len="med"/>
                    </a:lnT>
                    <a:lnB w="10478" cap="flat" cmpd="sng" algn="ctr">
                      <a:solidFill>
                        <a:srgbClr val="000000"/>
                      </a:solidFill>
                      <a:prstDash val="solid"/>
                      <a:round/>
                      <a:headEnd type="none" w="med" len="med"/>
                      <a:tailEnd type="none" w="med" len="med"/>
                    </a:lnB>
                    <a:solidFill>
                      <a:srgbClr val="B8DBFF"/>
                    </a:solidFill>
                  </a:tcPr>
                </a:tc>
                <a:tc>
                  <a:txBody>
                    <a:bodyPr/>
                    <a:lstStyle/>
                    <a:p>
                      <a:pPr rtl="0" fontAlgn="base">
                        <a:lnSpc>
                          <a:spcPts val="1800"/>
                        </a:lnSpc>
                      </a:pPr>
                      <a:r>
                        <a:rPr lang="en-US" sz="1800" b="1">
                          <a:effectLst/>
                          <a:highlight>
                            <a:srgbClr val="FFFF00"/>
                          </a:highlight>
                          <a:latin typeface="Calibri" panose="020F0502020204030204" pitchFamily="34" charset="0"/>
                        </a:rPr>
                        <a:t>346</a:t>
                      </a:r>
                      <a:endParaRPr lang="en-US">
                        <a:effectLst/>
                      </a:endParaRPr>
                    </a:p>
                  </a:txBody>
                  <a:tcPr marL="75438" marR="75438" marT="37719" marB="37719">
                    <a:lnL w="10478" cap="flat" cmpd="sng" algn="ctr">
                      <a:solidFill>
                        <a:srgbClr val="000000"/>
                      </a:solidFill>
                      <a:prstDash val="solid"/>
                      <a:round/>
                      <a:headEnd type="none" w="med" len="med"/>
                      <a:tailEnd type="none" w="med" len="med"/>
                    </a:lnL>
                    <a:lnR w="10478" cap="flat" cmpd="sng" algn="ctr">
                      <a:solidFill>
                        <a:srgbClr val="000000"/>
                      </a:solidFill>
                      <a:prstDash val="solid"/>
                      <a:round/>
                      <a:headEnd type="none" w="med" len="med"/>
                      <a:tailEnd type="none" w="med" len="med"/>
                    </a:lnR>
                    <a:lnT w="10478" cap="flat" cmpd="sng" algn="ctr">
                      <a:solidFill>
                        <a:srgbClr val="000000"/>
                      </a:solidFill>
                      <a:prstDash val="solid"/>
                      <a:round/>
                      <a:headEnd type="none" w="med" len="med"/>
                      <a:tailEnd type="none" w="med" len="med"/>
                    </a:lnT>
                    <a:lnB w="10478"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9056299"/>
                  </a:ext>
                </a:extLst>
              </a:tr>
              <a:tr h="646538">
                <a:tc>
                  <a:txBody>
                    <a:bodyPr/>
                    <a:lstStyle/>
                    <a:p>
                      <a:pPr rtl="0" fontAlgn="base">
                        <a:lnSpc>
                          <a:spcPts val="1800"/>
                        </a:lnSpc>
                      </a:pPr>
                      <a:r>
                        <a:rPr lang="en-US" sz="1800" b="1">
                          <a:effectLst/>
                          <a:latin typeface="Calibri" panose="020F0502020204030204" pitchFamily="34" charset="0"/>
                        </a:rPr>
                        <a:t>Avg days from hand off to practice to consult date</a:t>
                      </a:r>
                      <a:endParaRPr lang="en-US">
                        <a:effectLst/>
                      </a:endParaRPr>
                    </a:p>
                  </a:txBody>
                  <a:tcPr marL="75438" marR="75438" marT="37719" marB="37719">
                    <a:lnL w="10478" cap="flat" cmpd="sng" algn="ctr">
                      <a:solidFill>
                        <a:srgbClr val="000000"/>
                      </a:solidFill>
                      <a:prstDash val="solid"/>
                      <a:round/>
                      <a:headEnd type="none" w="med" len="med"/>
                      <a:tailEnd type="none" w="med" len="med"/>
                    </a:lnL>
                    <a:lnR w="10478" cap="flat" cmpd="sng" algn="ctr">
                      <a:solidFill>
                        <a:srgbClr val="000000"/>
                      </a:solidFill>
                      <a:prstDash val="solid"/>
                      <a:round/>
                      <a:headEnd type="none" w="med" len="med"/>
                      <a:tailEnd type="none" w="med" len="med"/>
                    </a:lnR>
                    <a:lnT w="10478" cap="flat" cmpd="sng" algn="ctr">
                      <a:solidFill>
                        <a:srgbClr val="000000"/>
                      </a:solidFill>
                      <a:prstDash val="solid"/>
                      <a:round/>
                      <a:headEnd type="none" w="med" len="med"/>
                      <a:tailEnd type="none" w="med" len="med"/>
                    </a:lnT>
                    <a:lnB w="10478" cap="flat" cmpd="sng" algn="ctr">
                      <a:solidFill>
                        <a:srgbClr val="000000"/>
                      </a:solidFill>
                      <a:prstDash val="solid"/>
                      <a:round/>
                      <a:headEnd type="none" w="med" len="med"/>
                      <a:tailEnd type="none" w="med" len="med"/>
                    </a:lnB>
                    <a:solidFill>
                      <a:srgbClr val="B8DBFF"/>
                    </a:solidFill>
                  </a:tcPr>
                </a:tc>
                <a:tc>
                  <a:txBody>
                    <a:bodyPr/>
                    <a:lstStyle/>
                    <a:p>
                      <a:pPr rtl="0" fontAlgn="base">
                        <a:lnSpc>
                          <a:spcPts val="1800"/>
                        </a:lnSpc>
                      </a:pPr>
                      <a:r>
                        <a:rPr lang="en-US" sz="1800" b="1">
                          <a:effectLst/>
                          <a:latin typeface="Calibri" panose="020F0502020204030204" pitchFamily="34" charset="0"/>
                        </a:rPr>
                        <a:t>24 days</a:t>
                      </a:r>
                      <a:endParaRPr lang="en-US">
                        <a:effectLst/>
                      </a:endParaRPr>
                    </a:p>
                  </a:txBody>
                  <a:tcPr marL="75438" marR="75438" marT="37719" marB="37719">
                    <a:lnL w="10478" cap="flat" cmpd="sng" algn="ctr">
                      <a:solidFill>
                        <a:srgbClr val="000000"/>
                      </a:solidFill>
                      <a:prstDash val="solid"/>
                      <a:round/>
                      <a:headEnd type="none" w="med" len="med"/>
                      <a:tailEnd type="none" w="med" len="med"/>
                    </a:lnL>
                    <a:lnR w="10478" cap="flat" cmpd="sng" algn="ctr">
                      <a:solidFill>
                        <a:srgbClr val="000000"/>
                      </a:solidFill>
                      <a:prstDash val="solid"/>
                      <a:round/>
                      <a:headEnd type="none" w="med" len="med"/>
                      <a:tailEnd type="none" w="med" len="med"/>
                    </a:lnR>
                    <a:lnT w="10478" cap="flat" cmpd="sng" algn="ctr">
                      <a:solidFill>
                        <a:srgbClr val="000000"/>
                      </a:solidFill>
                      <a:prstDash val="solid"/>
                      <a:round/>
                      <a:headEnd type="none" w="med" len="med"/>
                      <a:tailEnd type="none" w="med" len="med"/>
                    </a:lnT>
                    <a:lnB w="10478"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73131973"/>
                  </a:ext>
                </a:extLst>
              </a:tr>
            </a:tbl>
          </a:graphicData>
        </a:graphic>
      </p:graphicFrame>
    </p:spTree>
    <p:extLst>
      <p:ext uri="{BB962C8B-B14F-4D97-AF65-F5344CB8AC3E}">
        <p14:creationId xmlns:p14="http://schemas.microsoft.com/office/powerpoint/2010/main" val="2159530008"/>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 name="Title 7"/>
          <p:cNvSpPr txBox="1">
            <a:spLocks noGrp="1"/>
          </p:cNvSpPr>
          <p:nvPr>
            <p:ph type="title"/>
          </p:nvPr>
        </p:nvSpPr>
        <p:spPr>
          <a:xfrm>
            <a:off x="234312" y="255048"/>
            <a:ext cx="11893520" cy="484474"/>
          </a:xfrm>
          <a:prstGeom prst="rect">
            <a:avLst/>
          </a:prstGeom>
        </p:spPr>
        <p:txBody>
          <a:bodyPr lIns="0" tIns="0" rIns="0" bIns="0" anchor="t">
            <a:normAutofit/>
          </a:bodyPr>
          <a:lstStyle/>
          <a:p>
            <a:r>
              <a:rPr lang="en-US" dirty="0">
                <a:latin typeface="Calibri"/>
                <a:cs typeface="Calibri"/>
              </a:rPr>
              <a:t>Campaigns | Patient Stories (Traditional UGC) Advertisements </a:t>
            </a:r>
            <a:endParaRPr lang="en-US" dirty="0"/>
          </a:p>
        </p:txBody>
      </p:sp>
      <p:pic>
        <p:nvPicPr>
          <p:cNvPr id="25" name="Picture 24">
            <a:extLst>
              <a:ext uri="{FF2B5EF4-FFF2-40B4-BE49-F238E27FC236}">
                <a16:creationId xmlns:a16="http://schemas.microsoft.com/office/drawing/2014/main" id="{21F45891-E703-3385-6FE7-C93F332AF8B9}"/>
              </a:ext>
            </a:extLst>
          </p:cNvPr>
          <p:cNvPicPr>
            <a:picLocks noChangeAspect="1"/>
          </p:cNvPicPr>
          <p:nvPr/>
        </p:nvPicPr>
        <p:blipFill>
          <a:blip r:embed="rId3"/>
          <a:stretch>
            <a:fillRect/>
          </a:stretch>
        </p:blipFill>
        <p:spPr>
          <a:xfrm>
            <a:off x="3053843" y="941655"/>
            <a:ext cx="2371863" cy="3522568"/>
          </a:xfrm>
          <a:prstGeom prst="rect">
            <a:avLst/>
          </a:prstGeom>
        </p:spPr>
      </p:pic>
      <p:pic>
        <p:nvPicPr>
          <p:cNvPr id="29" name="Picture 28">
            <a:extLst>
              <a:ext uri="{FF2B5EF4-FFF2-40B4-BE49-F238E27FC236}">
                <a16:creationId xmlns:a16="http://schemas.microsoft.com/office/drawing/2014/main" id="{C8048588-16D5-71AB-6BCF-2B2FFA704311}"/>
              </a:ext>
            </a:extLst>
          </p:cNvPr>
          <p:cNvPicPr>
            <a:picLocks noChangeAspect="1"/>
          </p:cNvPicPr>
          <p:nvPr/>
        </p:nvPicPr>
        <p:blipFill>
          <a:blip r:embed="rId4"/>
          <a:stretch>
            <a:fillRect/>
          </a:stretch>
        </p:blipFill>
        <p:spPr>
          <a:xfrm>
            <a:off x="81912" y="954119"/>
            <a:ext cx="2830988" cy="3497640"/>
          </a:xfrm>
          <a:prstGeom prst="rect">
            <a:avLst/>
          </a:prstGeom>
        </p:spPr>
      </p:pic>
      <p:pic>
        <p:nvPicPr>
          <p:cNvPr id="20" name="Picture 19">
            <a:extLst>
              <a:ext uri="{FF2B5EF4-FFF2-40B4-BE49-F238E27FC236}">
                <a16:creationId xmlns:a16="http://schemas.microsoft.com/office/drawing/2014/main" id="{6CDF6BCF-D40D-4BF2-4B08-363CC10FF95C}"/>
              </a:ext>
            </a:extLst>
          </p:cNvPr>
          <p:cNvPicPr>
            <a:picLocks noChangeAspect="1"/>
          </p:cNvPicPr>
          <p:nvPr/>
        </p:nvPicPr>
        <p:blipFill>
          <a:blip r:embed="rId5"/>
          <a:stretch>
            <a:fillRect/>
          </a:stretch>
        </p:blipFill>
        <p:spPr>
          <a:xfrm>
            <a:off x="5566649" y="909167"/>
            <a:ext cx="3060800" cy="3542592"/>
          </a:xfrm>
          <a:prstGeom prst="rect">
            <a:avLst/>
          </a:prstGeom>
        </p:spPr>
      </p:pic>
      <p:pic>
        <p:nvPicPr>
          <p:cNvPr id="38" name="Picture 37">
            <a:extLst>
              <a:ext uri="{FF2B5EF4-FFF2-40B4-BE49-F238E27FC236}">
                <a16:creationId xmlns:a16="http://schemas.microsoft.com/office/drawing/2014/main" id="{8FBCCF67-41B4-F2B6-2CDE-4A8CE49DC567}"/>
              </a:ext>
            </a:extLst>
          </p:cNvPr>
          <p:cNvPicPr>
            <a:picLocks noChangeAspect="1"/>
          </p:cNvPicPr>
          <p:nvPr/>
        </p:nvPicPr>
        <p:blipFill>
          <a:blip r:embed="rId6"/>
          <a:stretch>
            <a:fillRect/>
          </a:stretch>
        </p:blipFill>
        <p:spPr>
          <a:xfrm>
            <a:off x="8868176" y="940942"/>
            <a:ext cx="2562386" cy="3523281"/>
          </a:xfrm>
          <a:prstGeom prst="rect">
            <a:avLst/>
          </a:prstGeom>
        </p:spPr>
      </p:pic>
      <p:sp>
        <p:nvSpPr>
          <p:cNvPr id="2" name="TextBox 1">
            <a:extLst>
              <a:ext uri="{FF2B5EF4-FFF2-40B4-BE49-F238E27FC236}">
                <a16:creationId xmlns:a16="http://schemas.microsoft.com/office/drawing/2014/main" id="{B344400D-3990-5704-DBF9-6273E6360C45}"/>
              </a:ext>
            </a:extLst>
          </p:cNvPr>
          <p:cNvSpPr txBox="1"/>
          <p:nvPr/>
        </p:nvSpPr>
        <p:spPr>
          <a:xfrm>
            <a:off x="138059" y="4861071"/>
            <a:ext cx="10321394" cy="18620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1218894" rtl="0" fontAlgn="auto" latinLnBrk="0" hangingPunct="0">
              <a:lnSpc>
                <a:spcPct val="100000"/>
              </a:lnSpc>
              <a:spcBef>
                <a:spcPts val="0"/>
              </a:spcBef>
              <a:spcAft>
                <a:spcPts val="0"/>
              </a:spcAft>
              <a:buClrTx/>
              <a:buSzTx/>
              <a:buFontTx/>
              <a:buNone/>
              <a:tabLst/>
            </a:pPr>
            <a:r>
              <a:rPr kumimoji="0" lang="en-US" sz="2300" b="0" i="0" u="none" strike="noStrike" cap="none" spc="0" normalizeH="0" baseline="0" dirty="0">
                <a:ln>
                  <a:noFill/>
                </a:ln>
                <a:solidFill>
                  <a:srgbClr val="000000"/>
                </a:solidFill>
                <a:effectLst/>
                <a:uFillTx/>
                <a:latin typeface="Roboto Light"/>
                <a:ea typeface="Roboto Light"/>
                <a:cs typeface="Roboto Light"/>
                <a:sym typeface="Roboto Light"/>
              </a:rPr>
              <a:t>Top performing ads, patients love to hear from people just like them. Stories with length and severity of pain perform the best. </a:t>
            </a:r>
          </a:p>
          <a:p>
            <a:pPr marL="0" marR="0" indent="0" algn="l" defTabSz="1218894" rtl="0" fontAlgn="auto" latinLnBrk="0" hangingPunct="0">
              <a:lnSpc>
                <a:spcPct val="100000"/>
              </a:lnSpc>
              <a:spcBef>
                <a:spcPts val="0"/>
              </a:spcBef>
              <a:spcAft>
                <a:spcPts val="0"/>
              </a:spcAft>
              <a:buClrTx/>
              <a:buSzTx/>
              <a:buFontTx/>
              <a:buNone/>
              <a:tabLst/>
            </a:pPr>
            <a:endParaRPr kumimoji="0" lang="en-US" sz="2300" b="0" i="0" u="none" strike="noStrike" cap="none" spc="0" normalizeH="0" baseline="0" dirty="0">
              <a:ln>
                <a:noFill/>
              </a:ln>
              <a:solidFill>
                <a:srgbClr val="000000"/>
              </a:solidFill>
              <a:effectLst/>
              <a:uFillTx/>
              <a:latin typeface="Roboto Light"/>
              <a:ea typeface="Roboto Light"/>
              <a:cs typeface="Roboto Light"/>
              <a:sym typeface="Roboto Light"/>
            </a:endParaRPr>
          </a:p>
          <a:p>
            <a:r>
              <a:rPr lang="en-US" dirty="0"/>
              <a:t>For back/leg</a:t>
            </a:r>
            <a:r>
              <a:rPr kumimoji="0" lang="en-US" sz="2300" b="0" i="0" u="none" strike="noStrike" cap="none" spc="0" normalizeH="0" baseline="0" dirty="0">
                <a:ln>
                  <a:noFill/>
                </a:ln>
                <a:solidFill>
                  <a:srgbClr val="000000"/>
                </a:solidFill>
                <a:effectLst/>
                <a:uFillTx/>
                <a:latin typeface="Roboto Light"/>
                <a:ea typeface="Roboto Light"/>
                <a:cs typeface="Roboto Light"/>
                <a:sym typeface="Roboto Light"/>
              </a:rPr>
              <a:t> stories that start with prior treatments listed and specifically listing back surgeries like a fusion perform the best</a:t>
            </a:r>
            <a:r>
              <a:rPr lang="en-US" dirty="0"/>
              <a:t>. </a:t>
            </a:r>
            <a:endParaRPr lang="en-US" sz="2300" b="0" i="0" u="none" strike="noStrike" cap="none" spc="0" normalizeH="0" baseline="0" dirty="0">
              <a:ln>
                <a:noFill/>
              </a:ln>
              <a:solidFill>
                <a:srgbClr val="000000"/>
              </a:solidFill>
              <a:effectLst/>
              <a:uFillTx/>
              <a:latin typeface="Roboto Light"/>
              <a:ea typeface="Roboto Light"/>
              <a:cs typeface="Roboto Light"/>
            </a:endParaRPr>
          </a:p>
        </p:txBody>
      </p:sp>
    </p:spTree>
    <p:extLst>
      <p:ext uri="{BB962C8B-B14F-4D97-AF65-F5344CB8AC3E}">
        <p14:creationId xmlns:p14="http://schemas.microsoft.com/office/powerpoint/2010/main" val="1406639430"/>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 name="Title 7"/>
          <p:cNvSpPr txBox="1">
            <a:spLocks noGrp="1"/>
          </p:cNvSpPr>
          <p:nvPr>
            <p:ph type="title"/>
          </p:nvPr>
        </p:nvSpPr>
        <p:spPr>
          <a:xfrm>
            <a:off x="234312" y="255048"/>
            <a:ext cx="11249345" cy="484474"/>
          </a:xfrm>
          <a:prstGeom prst="rect">
            <a:avLst/>
          </a:prstGeom>
        </p:spPr>
        <p:txBody>
          <a:bodyPr lIns="0" tIns="0" rIns="0" bIns="0" anchor="t">
            <a:normAutofit fontScale="90000"/>
          </a:bodyPr>
          <a:lstStyle/>
          <a:p>
            <a:r>
              <a:rPr lang="en-US" dirty="0">
                <a:latin typeface="Calibri"/>
                <a:cs typeface="Calibri"/>
              </a:rPr>
              <a:t>Campaigns | Patient Testimonial Videos (Traditional UGC) Advertisements </a:t>
            </a:r>
            <a:endParaRPr dirty="0"/>
          </a:p>
        </p:txBody>
      </p:sp>
      <p:pic>
        <p:nvPicPr>
          <p:cNvPr id="46" name="Picture 45">
            <a:extLst>
              <a:ext uri="{FF2B5EF4-FFF2-40B4-BE49-F238E27FC236}">
                <a16:creationId xmlns:a16="http://schemas.microsoft.com/office/drawing/2014/main" id="{A33D775D-7F1B-F521-F245-C25094E9C5EC}"/>
              </a:ext>
            </a:extLst>
          </p:cNvPr>
          <p:cNvPicPr>
            <a:picLocks noChangeAspect="1"/>
          </p:cNvPicPr>
          <p:nvPr/>
        </p:nvPicPr>
        <p:blipFill>
          <a:blip r:embed="rId3"/>
          <a:stretch>
            <a:fillRect/>
          </a:stretch>
        </p:blipFill>
        <p:spPr>
          <a:xfrm>
            <a:off x="353886" y="1258816"/>
            <a:ext cx="3331850" cy="3671402"/>
          </a:xfrm>
          <a:prstGeom prst="rect">
            <a:avLst/>
          </a:prstGeom>
        </p:spPr>
      </p:pic>
      <p:pic>
        <p:nvPicPr>
          <p:cNvPr id="50" name="Picture 49">
            <a:extLst>
              <a:ext uri="{FF2B5EF4-FFF2-40B4-BE49-F238E27FC236}">
                <a16:creationId xmlns:a16="http://schemas.microsoft.com/office/drawing/2014/main" id="{2713B6B4-3998-6568-B20C-508A8B05CC1C}"/>
              </a:ext>
            </a:extLst>
          </p:cNvPr>
          <p:cNvPicPr>
            <a:picLocks noChangeAspect="1"/>
          </p:cNvPicPr>
          <p:nvPr/>
        </p:nvPicPr>
        <p:blipFill>
          <a:blip r:embed="rId4"/>
          <a:stretch>
            <a:fillRect/>
          </a:stretch>
        </p:blipFill>
        <p:spPr>
          <a:xfrm>
            <a:off x="3981155" y="1258816"/>
            <a:ext cx="3706839" cy="3681793"/>
          </a:xfrm>
          <a:prstGeom prst="rect">
            <a:avLst/>
          </a:prstGeom>
        </p:spPr>
      </p:pic>
    </p:spTree>
    <p:extLst>
      <p:ext uri="{BB962C8B-B14F-4D97-AF65-F5344CB8AC3E}">
        <p14:creationId xmlns:p14="http://schemas.microsoft.com/office/powerpoint/2010/main" val="318412177"/>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 name="Title 7"/>
          <p:cNvSpPr txBox="1">
            <a:spLocks noGrp="1"/>
          </p:cNvSpPr>
          <p:nvPr>
            <p:ph type="title"/>
          </p:nvPr>
        </p:nvSpPr>
        <p:spPr>
          <a:xfrm>
            <a:off x="304650" y="374826"/>
            <a:ext cx="11249345" cy="484474"/>
          </a:xfrm>
          <a:prstGeom prst="rect">
            <a:avLst/>
          </a:prstGeom>
        </p:spPr>
        <p:txBody>
          <a:bodyPr lIns="0" tIns="0" rIns="0" bIns="0" anchor="t">
            <a:normAutofit/>
          </a:bodyPr>
          <a:lstStyle/>
          <a:p>
            <a:r>
              <a:rPr lang="en-US" dirty="0">
                <a:latin typeface="Calibri"/>
                <a:cs typeface="Calibri"/>
              </a:rPr>
              <a:t>Campaigns | Patient Ambassador UGC</a:t>
            </a:r>
            <a:endParaRPr dirty="0"/>
          </a:p>
        </p:txBody>
      </p:sp>
      <p:pic>
        <p:nvPicPr>
          <p:cNvPr id="27" name="Picture 26">
            <a:extLst>
              <a:ext uri="{FF2B5EF4-FFF2-40B4-BE49-F238E27FC236}">
                <a16:creationId xmlns:a16="http://schemas.microsoft.com/office/drawing/2014/main" id="{96EF847B-4CBA-141D-0F7D-15F8A78B9BC6}"/>
              </a:ext>
            </a:extLst>
          </p:cNvPr>
          <p:cNvPicPr>
            <a:picLocks noChangeAspect="1"/>
          </p:cNvPicPr>
          <p:nvPr/>
        </p:nvPicPr>
        <p:blipFill>
          <a:blip r:embed="rId2"/>
          <a:stretch>
            <a:fillRect/>
          </a:stretch>
        </p:blipFill>
        <p:spPr>
          <a:xfrm>
            <a:off x="392632" y="1181876"/>
            <a:ext cx="2315399" cy="4078090"/>
          </a:xfrm>
          <a:prstGeom prst="rect">
            <a:avLst/>
          </a:prstGeom>
        </p:spPr>
      </p:pic>
      <p:pic>
        <p:nvPicPr>
          <p:cNvPr id="42" name="Picture 41">
            <a:extLst>
              <a:ext uri="{FF2B5EF4-FFF2-40B4-BE49-F238E27FC236}">
                <a16:creationId xmlns:a16="http://schemas.microsoft.com/office/drawing/2014/main" id="{5F9F6435-88C4-F37D-BD20-45F8B7C1A6BE}"/>
              </a:ext>
            </a:extLst>
          </p:cNvPr>
          <p:cNvPicPr>
            <a:picLocks noChangeAspect="1"/>
          </p:cNvPicPr>
          <p:nvPr/>
        </p:nvPicPr>
        <p:blipFill>
          <a:blip r:embed="rId3"/>
          <a:stretch>
            <a:fillRect/>
          </a:stretch>
        </p:blipFill>
        <p:spPr>
          <a:xfrm>
            <a:off x="3095294" y="1210793"/>
            <a:ext cx="2285522" cy="4078090"/>
          </a:xfrm>
          <a:prstGeom prst="rect">
            <a:avLst/>
          </a:prstGeom>
        </p:spPr>
      </p:pic>
      <p:pic>
        <p:nvPicPr>
          <p:cNvPr id="31" name="Picture 30">
            <a:extLst>
              <a:ext uri="{FF2B5EF4-FFF2-40B4-BE49-F238E27FC236}">
                <a16:creationId xmlns:a16="http://schemas.microsoft.com/office/drawing/2014/main" id="{D757070B-C746-467F-EFF0-520B0E2B1597}"/>
              </a:ext>
            </a:extLst>
          </p:cNvPr>
          <p:cNvPicPr>
            <a:picLocks noChangeAspect="1"/>
          </p:cNvPicPr>
          <p:nvPr/>
        </p:nvPicPr>
        <p:blipFill>
          <a:blip r:embed="rId4"/>
          <a:stretch>
            <a:fillRect/>
          </a:stretch>
        </p:blipFill>
        <p:spPr>
          <a:xfrm>
            <a:off x="5842572" y="1192711"/>
            <a:ext cx="2285521" cy="4056420"/>
          </a:xfrm>
          <a:prstGeom prst="rect">
            <a:avLst/>
          </a:prstGeom>
        </p:spPr>
      </p:pic>
      <p:sp>
        <p:nvSpPr>
          <p:cNvPr id="3" name="TextBox 2">
            <a:extLst>
              <a:ext uri="{FF2B5EF4-FFF2-40B4-BE49-F238E27FC236}">
                <a16:creationId xmlns:a16="http://schemas.microsoft.com/office/drawing/2014/main" id="{E229DB63-CF41-2548-7688-09525D9FDCE9}"/>
              </a:ext>
            </a:extLst>
          </p:cNvPr>
          <p:cNvSpPr txBox="1"/>
          <p:nvPr/>
        </p:nvSpPr>
        <p:spPr>
          <a:xfrm>
            <a:off x="396350" y="5827787"/>
            <a:ext cx="8467872" cy="800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dirty="0"/>
              <a:t>We're looking to invest in more UGC next year and leverage our patient experience. </a:t>
            </a:r>
          </a:p>
        </p:txBody>
      </p:sp>
    </p:spTree>
    <p:extLst>
      <p:ext uri="{BB962C8B-B14F-4D97-AF65-F5344CB8AC3E}">
        <p14:creationId xmlns:p14="http://schemas.microsoft.com/office/powerpoint/2010/main" val="3030824958"/>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 name="Title 7"/>
          <p:cNvSpPr txBox="1">
            <a:spLocks noGrp="1"/>
          </p:cNvSpPr>
          <p:nvPr>
            <p:ph type="title"/>
          </p:nvPr>
        </p:nvSpPr>
        <p:spPr>
          <a:xfrm>
            <a:off x="234312" y="255048"/>
            <a:ext cx="11249345" cy="484474"/>
          </a:xfrm>
          <a:prstGeom prst="rect">
            <a:avLst/>
          </a:prstGeom>
        </p:spPr>
        <p:txBody>
          <a:bodyPr lIns="0" tIns="0" rIns="0" bIns="0" anchor="t">
            <a:normAutofit/>
          </a:bodyPr>
          <a:lstStyle/>
          <a:p>
            <a:r>
              <a:rPr lang="en-US" dirty="0">
                <a:latin typeface="Calibri"/>
                <a:cs typeface="Calibri"/>
              </a:rPr>
              <a:t>Campaigns | How HFX Works Animation Advertisements</a:t>
            </a:r>
            <a:endParaRPr dirty="0"/>
          </a:p>
        </p:txBody>
      </p:sp>
      <p:pic>
        <p:nvPicPr>
          <p:cNvPr id="8" name="Picture 7">
            <a:extLst>
              <a:ext uri="{FF2B5EF4-FFF2-40B4-BE49-F238E27FC236}">
                <a16:creationId xmlns:a16="http://schemas.microsoft.com/office/drawing/2014/main" id="{D59A383B-F2F8-795D-BC2B-964747A5EC73}"/>
              </a:ext>
            </a:extLst>
          </p:cNvPr>
          <p:cNvPicPr>
            <a:picLocks noChangeAspect="1"/>
          </p:cNvPicPr>
          <p:nvPr/>
        </p:nvPicPr>
        <p:blipFill>
          <a:blip r:embed="rId3"/>
          <a:stretch>
            <a:fillRect/>
          </a:stretch>
        </p:blipFill>
        <p:spPr>
          <a:xfrm>
            <a:off x="128223" y="1365113"/>
            <a:ext cx="3115110" cy="3648584"/>
          </a:xfrm>
          <a:prstGeom prst="rect">
            <a:avLst/>
          </a:prstGeom>
        </p:spPr>
      </p:pic>
      <p:pic>
        <p:nvPicPr>
          <p:cNvPr id="10" name="Picture 9">
            <a:extLst>
              <a:ext uri="{FF2B5EF4-FFF2-40B4-BE49-F238E27FC236}">
                <a16:creationId xmlns:a16="http://schemas.microsoft.com/office/drawing/2014/main" id="{E578D197-62FF-C1FB-090F-86A05ECF8C3F}"/>
              </a:ext>
            </a:extLst>
          </p:cNvPr>
          <p:cNvPicPr>
            <a:picLocks noChangeAspect="1"/>
          </p:cNvPicPr>
          <p:nvPr/>
        </p:nvPicPr>
        <p:blipFill>
          <a:blip r:embed="rId4"/>
          <a:stretch>
            <a:fillRect/>
          </a:stretch>
        </p:blipFill>
        <p:spPr>
          <a:xfrm>
            <a:off x="3423127" y="1422271"/>
            <a:ext cx="3067478" cy="3591426"/>
          </a:xfrm>
          <a:prstGeom prst="rect">
            <a:avLst/>
          </a:prstGeom>
        </p:spPr>
      </p:pic>
      <p:pic>
        <p:nvPicPr>
          <p:cNvPr id="12" name="Picture 11">
            <a:extLst>
              <a:ext uri="{FF2B5EF4-FFF2-40B4-BE49-F238E27FC236}">
                <a16:creationId xmlns:a16="http://schemas.microsoft.com/office/drawing/2014/main" id="{4A377335-E428-820E-1D5C-ED2D3E0739CD}"/>
              </a:ext>
            </a:extLst>
          </p:cNvPr>
          <p:cNvPicPr>
            <a:picLocks noChangeAspect="1"/>
          </p:cNvPicPr>
          <p:nvPr/>
        </p:nvPicPr>
        <p:blipFill rotWithShape="1">
          <a:blip r:embed="rId5"/>
          <a:srcRect b="2216"/>
          <a:stretch/>
        </p:blipFill>
        <p:spPr>
          <a:xfrm>
            <a:off x="6677433" y="1413764"/>
            <a:ext cx="3198087" cy="3599933"/>
          </a:xfrm>
          <a:prstGeom prst="rect">
            <a:avLst/>
          </a:prstGeom>
        </p:spPr>
      </p:pic>
    </p:spTree>
    <p:extLst>
      <p:ext uri="{BB962C8B-B14F-4D97-AF65-F5344CB8AC3E}">
        <p14:creationId xmlns:p14="http://schemas.microsoft.com/office/powerpoint/2010/main" val="2269622382"/>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 name="Title 7"/>
          <p:cNvSpPr txBox="1">
            <a:spLocks noGrp="1"/>
          </p:cNvSpPr>
          <p:nvPr>
            <p:ph type="title"/>
          </p:nvPr>
        </p:nvSpPr>
        <p:spPr>
          <a:xfrm>
            <a:off x="234312" y="255048"/>
            <a:ext cx="11249345" cy="484474"/>
          </a:xfrm>
          <a:prstGeom prst="rect">
            <a:avLst/>
          </a:prstGeom>
        </p:spPr>
        <p:txBody>
          <a:bodyPr lIns="0" tIns="0" rIns="0" bIns="0" anchor="t">
            <a:normAutofit/>
          </a:bodyPr>
          <a:lstStyle/>
          <a:p>
            <a:r>
              <a:rPr lang="en-US" dirty="0">
                <a:latin typeface="Calibri"/>
                <a:cs typeface="Calibri"/>
              </a:rPr>
              <a:t>Campaigns | Feet Advertisements</a:t>
            </a:r>
            <a:endParaRPr lang="en-US" dirty="0"/>
          </a:p>
        </p:txBody>
      </p:sp>
      <p:pic>
        <p:nvPicPr>
          <p:cNvPr id="3" name="Picture 2">
            <a:extLst>
              <a:ext uri="{FF2B5EF4-FFF2-40B4-BE49-F238E27FC236}">
                <a16:creationId xmlns:a16="http://schemas.microsoft.com/office/drawing/2014/main" id="{CAAF876B-3FBF-56A4-B9E6-C4AC8B0530E2}"/>
              </a:ext>
            </a:extLst>
          </p:cNvPr>
          <p:cNvPicPr>
            <a:picLocks noChangeAspect="1"/>
          </p:cNvPicPr>
          <p:nvPr/>
        </p:nvPicPr>
        <p:blipFill>
          <a:blip r:embed="rId3"/>
          <a:stretch>
            <a:fillRect/>
          </a:stretch>
        </p:blipFill>
        <p:spPr>
          <a:xfrm>
            <a:off x="234312" y="1662477"/>
            <a:ext cx="2896004" cy="3153215"/>
          </a:xfrm>
          <a:prstGeom prst="rect">
            <a:avLst/>
          </a:prstGeom>
        </p:spPr>
      </p:pic>
      <p:pic>
        <p:nvPicPr>
          <p:cNvPr id="5" name="Picture 4">
            <a:extLst>
              <a:ext uri="{FF2B5EF4-FFF2-40B4-BE49-F238E27FC236}">
                <a16:creationId xmlns:a16="http://schemas.microsoft.com/office/drawing/2014/main" id="{060466DC-DBEE-625C-F693-264A7851167F}"/>
              </a:ext>
            </a:extLst>
          </p:cNvPr>
          <p:cNvPicPr>
            <a:picLocks noChangeAspect="1"/>
          </p:cNvPicPr>
          <p:nvPr/>
        </p:nvPicPr>
        <p:blipFill>
          <a:blip r:embed="rId4"/>
          <a:stretch>
            <a:fillRect/>
          </a:stretch>
        </p:blipFill>
        <p:spPr>
          <a:xfrm>
            <a:off x="3467836" y="1662477"/>
            <a:ext cx="2876951" cy="3153215"/>
          </a:xfrm>
          <a:prstGeom prst="rect">
            <a:avLst/>
          </a:prstGeom>
        </p:spPr>
      </p:pic>
      <p:pic>
        <p:nvPicPr>
          <p:cNvPr id="7" name="Picture 6">
            <a:extLst>
              <a:ext uri="{FF2B5EF4-FFF2-40B4-BE49-F238E27FC236}">
                <a16:creationId xmlns:a16="http://schemas.microsoft.com/office/drawing/2014/main" id="{DC75E8E6-B5F3-787E-1BA6-21B00FDBAD3B}"/>
              </a:ext>
            </a:extLst>
          </p:cNvPr>
          <p:cNvPicPr>
            <a:picLocks noChangeAspect="1"/>
          </p:cNvPicPr>
          <p:nvPr/>
        </p:nvPicPr>
        <p:blipFill>
          <a:blip r:embed="rId5"/>
          <a:stretch>
            <a:fillRect/>
          </a:stretch>
        </p:blipFill>
        <p:spPr>
          <a:xfrm>
            <a:off x="6814421" y="1513810"/>
            <a:ext cx="2104496" cy="3301882"/>
          </a:xfrm>
          <a:prstGeom prst="rect">
            <a:avLst/>
          </a:prstGeom>
        </p:spPr>
      </p:pic>
    </p:spTree>
    <p:extLst>
      <p:ext uri="{BB962C8B-B14F-4D97-AF65-F5344CB8AC3E}">
        <p14:creationId xmlns:p14="http://schemas.microsoft.com/office/powerpoint/2010/main" val="196004193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C14B042-7B1B-311F-BA68-468749CA4938}"/>
              </a:ext>
            </a:extLst>
          </p:cNvPr>
          <p:cNvSpPr txBox="1"/>
          <p:nvPr/>
        </p:nvSpPr>
        <p:spPr>
          <a:xfrm>
            <a:off x="222584" y="132347"/>
            <a:ext cx="6593305"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sz="3000">
                <a:solidFill>
                  <a:srgbClr val="00A9E0"/>
                </a:solidFill>
                <a:latin typeface="Calibri"/>
              </a:rPr>
              <a:t>The Problem We are Solving For</a:t>
            </a:r>
          </a:p>
        </p:txBody>
      </p:sp>
      <p:sp>
        <p:nvSpPr>
          <p:cNvPr id="4" name="TextBox 3">
            <a:extLst>
              <a:ext uri="{FF2B5EF4-FFF2-40B4-BE49-F238E27FC236}">
                <a16:creationId xmlns:a16="http://schemas.microsoft.com/office/drawing/2014/main" id="{3FD459F9-3C06-9CC0-01E2-8CF1B9283481}"/>
              </a:ext>
            </a:extLst>
          </p:cNvPr>
          <p:cNvSpPr txBox="1"/>
          <p:nvPr/>
        </p:nvSpPr>
        <p:spPr>
          <a:xfrm>
            <a:off x="222583" y="884322"/>
            <a:ext cx="11446042" cy="43396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dirty="0"/>
              <a:t>The patient team has lost the license to the previous brand platform ‘Free to’ and does not have any strong, meaningful visual brand elements to leverage that resonates with our prospective patients. We are currently only checking the box using stock imagery. We don’t stand out from our competitors, and we don’t speak to our patient customer. </a:t>
            </a:r>
          </a:p>
          <a:p>
            <a:endParaRPr lang="en-US"/>
          </a:p>
          <a:p>
            <a:r>
              <a:rPr lang="en-US" dirty="0"/>
              <a:t>We leveraged the ‘Free to’ brand for our back/leg assets. Since we lost the license, all we have available to use in our resources is two shades of blue. We leveraged the ‘ Nevro HFX’ brand for PDN patients however the stock images don’t resonate and the burning shoe images confused our prospective customers – they think we’re selling shoes. HFX is an HCP brand without any patient research. Additionally, there isn’t any cohesion and fluidity between these two brands.  </a:t>
            </a:r>
          </a:p>
          <a:p>
            <a:endParaRPr lang="en-US" dirty="0"/>
          </a:p>
        </p:txBody>
      </p:sp>
    </p:spTree>
    <p:extLst>
      <p:ext uri="{BB962C8B-B14F-4D97-AF65-F5344CB8AC3E}">
        <p14:creationId xmlns:p14="http://schemas.microsoft.com/office/powerpoint/2010/main" val="3275200009"/>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 name="Title 7"/>
          <p:cNvSpPr txBox="1">
            <a:spLocks noGrp="1"/>
          </p:cNvSpPr>
          <p:nvPr>
            <p:ph type="title"/>
          </p:nvPr>
        </p:nvSpPr>
        <p:spPr>
          <a:xfrm>
            <a:off x="304650" y="374826"/>
            <a:ext cx="11249345" cy="484474"/>
          </a:xfrm>
          <a:prstGeom prst="rect">
            <a:avLst/>
          </a:prstGeom>
        </p:spPr>
        <p:txBody>
          <a:bodyPr lIns="0" tIns="0" rIns="0" bIns="0" anchor="t">
            <a:normAutofit/>
          </a:bodyPr>
          <a:lstStyle/>
          <a:p>
            <a:r>
              <a:rPr lang="en-US" dirty="0">
                <a:latin typeface="Calibri"/>
                <a:cs typeface="Calibri"/>
              </a:rPr>
              <a:t>Campaigns | What Didn't Work</a:t>
            </a:r>
            <a:endParaRPr dirty="0"/>
          </a:p>
        </p:txBody>
      </p:sp>
    </p:spTree>
    <p:extLst>
      <p:ext uri="{BB962C8B-B14F-4D97-AF65-F5344CB8AC3E}">
        <p14:creationId xmlns:p14="http://schemas.microsoft.com/office/powerpoint/2010/main" val="2955092152"/>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 name="Title 7"/>
          <p:cNvSpPr txBox="1">
            <a:spLocks noGrp="1"/>
          </p:cNvSpPr>
          <p:nvPr>
            <p:ph type="title"/>
          </p:nvPr>
        </p:nvSpPr>
        <p:spPr>
          <a:xfrm>
            <a:off x="304650" y="374826"/>
            <a:ext cx="11249345" cy="484474"/>
          </a:xfrm>
          <a:prstGeom prst="rect">
            <a:avLst/>
          </a:prstGeom>
        </p:spPr>
        <p:txBody>
          <a:bodyPr lIns="0" tIns="0" rIns="0" bIns="0" anchor="t">
            <a:normAutofit/>
          </a:bodyPr>
          <a:lstStyle/>
          <a:p>
            <a:r>
              <a:rPr lang="en-US" dirty="0">
                <a:latin typeface="Calibri"/>
                <a:cs typeface="Calibri"/>
              </a:rPr>
              <a:t>Biggest Challenges</a:t>
            </a:r>
          </a:p>
        </p:txBody>
      </p:sp>
      <p:sp>
        <p:nvSpPr>
          <p:cNvPr id="3" name="TextBox 2">
            <a:extLst>
              <a:ext uri="{FF2B5EF4-FFF2-40B4-BE49-F238E27FC236}">
                <a16:creationId xmlns:a16="http://schemas.microsoft.com/office/drawing/2014/main" id="{E229DB63-CF41-2548-7688-09525D9FDCE9}"/>
              </a:ext>
            </a:extLst>
          </p:cNvPr>
          <p:cNvSpPr txBox="1"/>
          <p:nvPr/>
        </p:nvSpPr>
        <p:spPr>
          <a:xfrm>
            <a:off x="308657" y="1210294"/>
            <a:ext cx="12072856" cy="22159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457200" indent="-457200">
              <a:buAutoNum type="arabicPeriod"/>
            </a:pPr>
            <a:r>
              <a:rPr lang="en-US" dirty="0"/>
              <a:t>We want the patient brand to focus on the patient experience, not the company. </a:t>
            </a:r>
          </a:p>
          <a:p>
            <a:pPr marL="457200" indent="-457200">
              <a:buAutoNum type="arabicPeriod"/>
            </a:pPr>
            <a:endParaRPr lang="en-US" dirty="0"/>
          </a:p>
          <a:p>
            <a:pPr marL="457200" indent="-457200">
              <a:buAutoNum type="arabicPeriod"/>
            </a:pPr>
            <a:r>
              <a:rPr lang="en-US" dirty="0"/>
              <a:t>How to stand apart from competitors and traditional SCS (especially back/leg). There is low brand differentiation awareness. </a:t>
            </a:r>
          </a:p>
          <a:p>
            <a:pPr marL="457200" indent="-457200">
              <a:buAutoNum type="arabicPeriod"/>
            </a:pPr>
            <a:endParaRPr lang="en-US" dirty="0"/>
          </a:p>
          <a:p>
            <a:pPr marL="457200" indent="-457200">
              <a:buAutoNum type="arabicPeriod"/>
            </a:pPr>
            <a:r>
              <a:rPr lang="en-US" dirty="0"/>
              <a:t>Brand elements should be ownable by and original to Nevro. </a:t>
            </a:r>
          </a:p>
        </p:txBody>
      </p:sp>
    </p:spTree>
    <p:extLst>
      <p:ext uri="{BB962C8B-B14F-4D97-AF65-F5344CB8AC3E}">
        <p14:creationId xmlns:p14="http://schemas.microsoft.com/office/powerpoint/2010/main" val="2750000954"/>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 name="Title 7"/>
          <p:cNvSpPr txBox="1">
            <a:spLocks noGrp="1"/>
          </p:cNvSpPr>
          <p:nvPr>
            <p:ph type="title"/>
          </p:nvPr>
        </p:nvSpPr>
        <p:spPr>
          <a:xfrm>
            <a:off x="304650" y="374826"/>
            <a:ext cx="11249345" cy="484474"/>
          </a:xfrm>
          <a:prstGeom prst="rect">
            <a:avLst/>
          </a:prstGeom>
        </p:spPr>
        <p:txBody>
          <a:bodyPr lIns="0" tIns="0" rIns="0" bIns="0" anchor="t">
            <a:normAutofit/>
          </a:bodyPr>
          <a:lstStyle/>
          <a:p>
            <a:r>
              <a:rPr lang="en-US" dirty="0">
                <a:latin typeface="Calibri"/>
                <a:cs typeface="Calibri"/>
              </a:rPr>
              <a:t>Hesitations Patients Have to Move Forward (PDN)</a:t>
            </a:r>
          </a:p>
        </p:txBody>
      </p:sp>
      <p:sp>
        <p:nvSpPr>
          <p:cNvPr id="3" name="TextBox 2">
            <a:extLst>
              <a:ext uri="{FF2B5EF4-FFF2-40B4-BE49-F238E27FC236}">
                <a16:creationId xmlns:a16="http://schemas.microsoft.com/office/drawing/2014/main" id="{E229DB63-CF41-2548-7688-09525D9FDCE9}"/>
              </a:ext>
            </a:extLst>
          </p:cNvPr>
          <p:cNvSpPr txBox="1"/>
          <p:nvPr/>
        </p:nvSpPr>
        <p:spPr>
          <a:xfrm>
            <a:off x="308657" y="1210294"/>
            <a:ext cx="12072856" cy="4462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457200" indent="-457200">
              <a:buAutoNum type="arabicPeriod"/>
            </a:pPr>
            <a:endParaRPr lang="en-US" dirty="0"/>
          </a:p>
        </p:txBody>
      </p:sp>
      <p:sp>
        <p:nvSpPr>
          <p:cNvPr id="4" name="TextBox 3">
            <a:extLst>
              <a:ext uri="{FF2B5EF4-FFF2-40B4-BE49-F238E27FC236}">
                <a16:creationId xmlns:a16="http://schemas.microsoft.com/office/drawing/2014/main" id="{0E4AD26D-9322-B4F0-9893-931C1D2ED0F1}"/>
              </a:ext>
            </a:extLst>
          </p:cNvPr>
          <p:cNvSpPr txBox="1"/>
          <p:nvPr/>
        </p:nvSpPr>
        <p:spPr>
          <a:xfrm>
            <a:off x="308657" y="1210294"/>
            <a:ext cx="12072856" cy="4462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457200" indent="-457200">
              <a:buAutoNum type="arabicPeriod"/>
            </a:pPr>
            <a:r>
              <a:rPr lang="en-US" dirty="0"/>
              <a:t>Insurance coverage </a:t>
            </a:r>
          </a:p>
        </p:txBody>
      </p:sp>
    </p:spTree>
    <p:extLst>
      <p:ext uri="{BB962C8B-B14F-4D97-AF65-F5344CB8AC3E}">
        <p14:creationId xmlns:p14="http://schemas.microsoft.com/office/powerpoint/2010/main" val="4186182857"/>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 name="Title 7"/>
          <p:cNvSpPr txBox="1">
            <a:spLocks noGrp="1"/>
          </p:cNvSpPr>
          <p:nvPr>
            <p:ph type="title"/>
          </p:nvPr>
        </p:nvSpPr>
        <p:spPr>
          <a:xfrm>
            <a:off x="304650" y="374826"/>
            <a:ext cx="11249345" cy="484474"/>
          </a:xfrm>
          <a:prstGeom prst="rect">
            <a:avLst/>
          </a:prstGeom>
        </p:spPr>
        <p:txBody>
          <a:bodyPr lIns="0" tIns="0" rIns="0" bIns="0" anchor="t">
            <a:normAutofit/>
          </a:bodyPr>
          <a:lstStyle/>
          <a:p>
            <a:r>
              <a:rPr lang="en-US" dirty="0">
                <a:latin typeface="Calibri"/>
                <a:cs typeface="Calibri"/>
              </a:rPr>
              <a:t>Hesitations Patients Have to Move Forward (CBL)</a:t>
            </a:r>
          </a:p>
        </p:txBody>
      </p:sp>
      <p:sp>
        <p:nvSpPr>
          <p:cNvPr id="3" name="TextBox 2">
            <a:extLst>
              <a:ext uri="{FF2B5EF4-FFF2-40B4-BE49-F238E27FC236}">
                <a16:creationId xmlns:a16="http://schemas.microsoft.com/office/drawing/2014/main" id="{E229DB63-CF41-2548-7688-09525D9FDCE9}"/>
              </a:ext>
            </a:extLst>
          </p:cNvPr>
          <p:cNvSpPr txBox="1"/>
          <p:nvPr/>
        </p:nvSpPr>
        <p:spPr>
          <a:xfrm>
            <a:off x="308657" y="1210294"/>
            <a:ext cx="12072856" cy="4462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457200" indent="-457200">
              <a:buAutoNum type="arabicPeriod"/>
            </a:pPr>
            <a:endParaRPr lang="en-US" dirty="0"/>
          </a:p>
        </p:txBody>
      </p:sp>
      <p:sp>
        <p:nvSpPr>
          <p:cNvPr id="4" name="TextBox 3">
            <a:extLst>
              <a:ext uri="{FF2B5EF4-FFF2-40B4-BE49-F238E27FC236}">
                <a16:creationId xmlns:a16="http://schemas.microsoft.com/office/drawing/2014/main" id="{C3B28ACE-5676-52A4-BF8B-14DAD8C9A531}"/>
              </a:ext>
            </a:extLst>
          </p:cNvPr>
          <p:cNvSpPr txBox="1"/>
          <p:nvPr/>
        </p:nvSpPr>
        <p:spPr>
          <a:xfrm>
            <a:off x="430978" y="1122062"/>
            <a:ext cx="12072856" cy="4462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457200" indent="-457200">
              <a:buAutoNum type="arabicPeriod"/>
            </a:pPr>
            <a:r>
              <a:rPr lang="en-US" dirty="0"/>
              <a:t>Insurance coverage</a:t>
            </a:r>
          </a:p>
        </p:txBody>
      </p:sp>
    </p:spTree>
    <p:extLst>
      <p:ext uri="{BB962C8B-B14F-4D97-AF65-F5344CB8AC3E}">
        <p14:creationId xmlns:p14="http://schemas.microsoft.com/office/powerpoint/2010/main" val="899564622"/>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 name="Title 7"/>
          <p:cNvSpPr txBox="1">
            <a:spLocks noGrp="1"/>
          </p:cNvSpPr>
          <p:nvPr>
            <p:ph type="title"/>
          </p:nvPr>
        </p:nvSpPr>
        <p:spPr>
          <a:xfrm>
            <a:off x="304650" y="374826"/>
            <a:ext cx="11249345" cy="484474"/>
          </a:xfrm>
          <a:prstGeom prst="rect">
            <a:avLst/>
          </a:prstGeom>
        </p:spPr>
        <p:txBody>
          <a:bodyPr lIns="0" tIns="0" rIns="0" bIns="0" anchor="t">
            <a:normAutofit/>
          </a:bodyPr>
          <a:lstStyle/>
          <a:p>
            <a:r>
              <a:rPr lang="en-US" dirty="0">
                <a:latin typeface="Calibri"/>
                <a:cs typeface="Calibri"/>
              </a:rPr>
              <a:t>What Matters to PDN Patients</a:t>
            </a:r>
          </a:p>
        </p:txBody>
      </p:sp>
      <p:pic>
        <p:nvPicPr>
          <p:cNvPr id="2" name="Picture 1" descr="A screenshot of a phone&#10;&#10;Description automatically generated">
            <a:extLst>
              <a:ext uri="{FF2B5EF4-FFF2-40B4-BE49-F238E27FC236}">
                <a16:creationId xmlns:a16="http://schemas.microsoft.com/office/drawing/2014/main" id="{00F4B8E7-CE9A-2859-0552-03ABBFA71769}"/>
              </a:ext>
            </a:extLst>
          </p:cNvPr>
          <p:cNvPicPr>
            <a:picLocks noChangeAspect="1"/>
          </p:cNvPicPr>
          <p:nvPr/>
        </p:nvPicPr>
        <p:blipFill>
          <a:blip r:embed="rId2"/>
          <a:srcRect t="24167" r="9696" b="833"/>
          <a:stretch/>
        </p:blipFill>
        <p:spPr>
          <a:xfrm>
            <a:off x="304330" y="1262063"/>
            <a:ext cx="4764109" cy="901499"/>
          </a:xfrm>
          <a:prstGeom prst="rect">
            <a:avLst/>
          </a:prstGeom>
        </p:spPr>
      </p:pic>
    </p:spTree>
    <p:extLst>
      <p:ext uri="{BB962C8B-B14F-4D97-AF65-F5344CB8AC3E}">
        <p14:creationId xmlns:p14="http://schemas.microsoft.com/office/powerpoint/2010/main" val="3848176836"/>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 name="Title 7"/>
          <p:cNvSpPr txBox="1">
            <a:spLocks noGrp="1"/>
          </p:cNvSpPr>
          <p:nvPr>
            <p:ph type="title"/>
          </p:nvPr>
        </p:nvSpPr>
        <p:spPr>
          <a:xfrm>
            <a:off x="304650" y="374826"/>
            <a:ext cx="11249345" cy="484474"/>
          </a:xfrm>
          <a:prstGeom prst="rect">
            <a:avLst/>
          </a:prstGeom>
        </p:spPr>
        <p:txBody>
          <a:bodyPr lIns="0" tIns="0" rIns="0" bIns="0" anchor="t">
            <a:normAutofit/>
          </a:bodyPr>
          <a:lstStyle/>
          <a:p>
            <a:r>
              <a:rPr lang="en-US" dirty="0">
                <a:latin typeface="Calibri"/>
                <a:cs typeface="Calibri"/>
              </a:rPr>
              <a:t>Direct Quotes From Where Prospective Patients Are Today</a:t>
            </a:r>
            <a:endParaRPr lang="en-US" dirty="0"/>
          </a:p>
        </p:txBody>
      </p:sp>
      <p:pic>
        <p:nvPicPr>
          <p:cNvPr id="4" name="Picture 3" descr="A screenshot of a phone&#10;&#10;Description automatically generated">
            <a:extLst>
              <a:ext uri="{FF2B5EF4-FFF2-40B4-BE49-F238E27FC236}">
                <a16:creationId xmlns:a16="http://schemas.microsoft.com/office/drawing/2014/main" id="{2AB16C98-9D98-C494-7B16-027BA781920E}"/>
              </a:ext>
            </a:extLst>
          </p:cNvPr>
          <p:cNvPicPr>
            <a:picLocks noChangeAspect="1"/>
          </p:cNvPicPr>
          <p:nvPr/>
        </p:nvPicPr>
        <p:blipFill>
          <a:blip r:embed="rId2"/>
          <a:srcRect l="3245" t="8000" r="13836" b="-2667"/>
          <a:stretch/>
        </p:blipFill>
        <p:spPr>
          <a:xfrm>
            <a:off x="192941" y="1061612"/>
            <a:ext cx="4650032" cy="809158"/>
          </a:xfrm>
          <a:prstGeom prst="rect">
            <a:avLst/>
          </a:prstGeom>
        </p:spPr>
      </p:pic>
      <p:pic>
        <p:nvPicPr>
          <p:cNvPr id="3" name="Picture 2" descr="A screenshot of a computer&#10;&#10;Description automatically generated">
            <a:extLst>
              <a:ext uri="{FF2B5EF4-FFF2-40B4-BE49-F238E27FC236}">
                <a16:creationId xmlns:a16="http://schemas.microsoft.com/office/drawing/2014/main" id="{05DE1814-31A4-8CF4-7BA0-6A8E5E6B76FE}"/>
              </a:ext>
            </a:extLst>
          </p:cNvPr>
          <p:cNvPicPr>
            <a:picLocks noChangeAspect="1"/>
          </p:cNvPicPr>
          <p:nvPr/>
        </p:nvPicPr>
        <p:blipFill>
          <a:blip r:embed="rId3"/>
          <a:srcRect t="10169" r="11598" b="3390"/>
          <a:stretch/>
        </p:blipFill>
        <p:spPr>
          <a:xfrm>
            <a:off x="309065" y="2131041"/>
            <a:ext cx="4519941" cy="681855"/>
          </a:xfrm>
          <a:prstGeom prst="rect">
            <a:avLst/>
          </a:prstGeom>
        </p:spPr>
      </p:pic>
    </p:spTree>
    <p:extLst>
      <p:ext uri="{BB962C8B-B14F-4D97-AF65-F5344CB8AC3E}">
        <p14:creationId xmlns:p14="http://schemas.microsoft.com/office/powerpoint/2010/main" val="3887106319"/>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 name="Title 7"/>
          <p:cNvSpPr txBox="1">
            <a:spLocks noGrp="1"/>
          </p:cNvSpPr>
          <p:nvPr>
            <p:ph type="title"/>
          </p:nvPr>
        </p:nvSpPr>
        <p:spPr>
          <a:xfrm>
            <a:off x="304650" y="374826"/>
            <a:ext cx="11249345" cy="484474"/>
          </a:xfrm>
          <a:prstGeom prst="rect">
            <a:avLst/>
          </a:prstGeom>
        </p:spPr>
        <p:txBody>
          <a:bodyPr lIns="0" tIns="0" rIns="0" bIns="0" anchor="t">
            <a:normAutofit/>
          </a:bodyPr>
          <a:lstStyle/>
          <a:p>
            <a:r>
              <a:rPr lang="en-US" dirty="0">
                <a:latin typeface="Calibri"/>
                <a:cs typeface="Calibri"/>
              </a:rPr>
              <a:t>Past Brand Campaigns | Speechless</a:t>
            </a:r>
          </a:p>
        </p:txBody>
      </p:sp>
      <p:pic>
        <p:nvPicPr>
          <p:cNvPr id="2" name="Picture 1" descr="A screenshot of a medical report&#10;&#10;Description automatically generated">
            <a:extLst>
              <a:ext uri="{FF2B5EF4-FFF2-40B4-BE49-F238E27FC236}">
                <a16:creationId xmlns:a16="http://schemas.microsoft.com/office/drawing/2014/main" id="{CECECDD6-E79D-84EB-6884-E0A9E2E39DE1}"/>
              </a:ext>
            </a:extLst>
          </p:cNvPr>
          <p:cNvPicPr>
            <a:picLocks noChangeAspect="1"/>
          </p:cNvPicPr>
          <p:nvPr/>
        </p:nvPicPr>
        <p:blipFill>
          <a:blip r:embed="rId2"/>
          <a:srcRect l="1728" r="-1125" b="-259"/>
          <a:stretch/>
        </p:blipFill>
        <p:spPr>
          <a:xfrm>
            <a:off x="133602" y="1979137"/>
            <a:ext cx="5637763" cy="4412379"/>
          </a:xfrm>
          <a:prstGeom prst="rect">
            <a:avLst/>
          </a:prstGeom>
        </p:spPr>
      </p:pic>
      <p:sp>
        <p:nvSpPr>
          <p:cNvPr id="4" name="TextBox 3">
            <a:extLst>
              <a:ext uri="{FF2B5EF4-FFF2-40B4-BE49-F238E27FC236}">
                <a16:creationId xmlns:a16="http://schemas.microsoft.com/office/drawing/2014/main" id="{D8932D4E-6468-56BD-3293-5DFB198B99F5}"/>
              </a:ext>
            </a:extLst>
          </p:cNvPr>
          <p:cNvSpPr txBox="1"/>
          <p:nvPr/>
        </p:nvSpPr>
        <p:spPr>
          <a:xfrm>
            <a:off x="300251" y="1016758"/>
            <a:ext cx="10567915" cy="800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marL="342900" indent="-342900">
              <a:buFont typeface="Arial"/>
              <a:buChar char="•"/>
            </a:pPr>
            <a:r>
              <a:rPr lang="en-US" dirty="0"/>
              <a:t>Brand deck: </a:t>
            </a:r>
            <a:r>
              <a:rPr lang="en-US" dirty="0">
                <a:hlinkClick r:id="rId3"/>
              </a:rPr>
              <a:t>https://nevro.box.com/s/1f74gltmyjo6aehpk8k4qu9sm4mllnog</a:t>
            </a:r>
            <a:endParaRPr lang="en-US"/>
          </a:p>
          <a:p>
            <a:pPr marL="342900" indent="-342900">
              <a:buFont typeface="Arial"/>
              <a:buChar char="•"/>
            </a:pPr>
            <a:r>
              <a:rPr lang="en-US" dirty="0"/>
              <a:t>Assets: </a:t>
            </a:r>
            <a:r>
              <a:rPr lang="en-US" dirty="0">
                <a:hlinkClick r:id="rId4"/>
              </a:rPr>
              <a:t>https://nevro.box.com/s/j1df9xxynmwsywsces6s4ekemaactpgl</a:t>
            </a:r>
            <a:r>
              <a:rPr lang="en-US" dirty="0"/>
              <a:t> </a:t>
            </a:r>
          </a:p>
        </p:txBody>
      </p:sp>
      <p:pic>
        <p:nvPicPr>
          <p:cNvPr id="5" name="Picture 4" descr="A person laughing with her hands over her mouth&#10;&#10;Description automatically generated">
            <a:extLst>
              <a:ext uri="{FF2B5EF4-FFF2-40B4-BE49-F238E27FC236}">
                <a16:creationId xmlns:a16="http://schemas.microsoft.com/office/drawing/2014/main" id="{B78BD940-7D77-A10C-3E62-000762304AC4}"/>
              </a:ext>
            </a:extLst>
          </p:cNvPr>
          <p:cNvPicPr>
            <a:picLocks noChangeAspect="1"/>
          </p:cNvPicPr>
          <p:nvPr/>
        </p:nvPicPr>
        <p:blipFill>
          <a:blip r:embed="rId5"/>
          <a:stretch>
            <a:fillRect/>
          </a:stretch>
        </p:blipFill>
        <p:spPr>
          <a:xfrm>
            <a:off x="6098133" y="2174898"/>
            <a:ext cx="3100603" cy="1859935"/>
          </a:xfrm>
          <a:prstGeom prst="rect">
            <a:avLst/>
          </a:prstGeom>
        </p:spPr>
      </p:pic>
      <p:pic>
        <p:nvPicPr>
          <p:cNvPr id="6" name="Picture 5" descr="A close-up of a person&amp;#39;s face&#10;&#10;Description automatically generated">
            <a:extLst>
              <a:ext uri="{FF2B5EF4-FFF2-40B4-BE49-F238E27FC236}">
                <a16:creationId xmlns:a16="http://schemas.microsoft.com/office/drawing/2014/main" id="{EE73AD8E-C342-AECB-4761-9902296A53F4}"/>
              </a:ext>
            </a:extLst>
          </p:cNvPr>
          <p:cNvPicPr>
            <a:picLocks noChangeAspect="1"/>
          </p:cNvPicPr>
          <p:nvPr/>
        </p:nvPicPr>
        <p:blipFill>
          <a:blip r:embed="rId6"/>
          <a:stretch>
            <a:fillRect/>
          </a:stretch>
        </p:blipFill>
        <p:spPr>
          <a:xfrm>
            <a:off x="6093583" y="4379936"/>
            <a:ext cx="3109701" cy="1862636"/>
          </a:xfrm>
          <a:prstGeom prst="rect">
            <a:avLst/>
          </a:prstGeom>
        </p:spPr>
      </p:pic>
    </p:spTree>
    <p:extLst>
      <p:ext uri="{BB962C8B-B14F-4D97-AF65-F5344CB8AC3E}">
        <p14:creationId xmlns:p14="http://schemas.microsoft.com/office/powerpoint/2010/main" val="2443299856"/>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 name="Title 7"/>
          <p:cNvSpPr txBox="1">
            <a:spLocks noGrp="1"/>
          </p:cNvSpPr>
          <p:nvPr>
            <p:ph type="title"/>
          </p:nvPr>
        </p:nvSpPr>
        <p:spPr>
          <a:xfrm>
            <a:off x="304650" y="374826"/>
            <a:ext cx="11249345" cy="484474"/>
          </a:xfrm>
          <a:prstGeom prst="rect">
            <a:avLst/>
          </a:prstGeom>
        </p:spPr>
        <p:txBody>
          <a:bodyPr lIns="0" tIns="0" rIns="0" bIns="0" anchor="t">
            <a:normAutofit/>
          </a:bodyPr>
          <a:lstStyle/>
          <a:p>
            <a:r>
              <a:rPr lang="en-US" dirty="0">
                <a:latin typeface="Calibri"/>
                <a:cs typeface="Calibri"/>
              </a:rPr>
              <a:t>Past Brand Campaigns | Freedom to do More</a:t>
            </a:r>
            <a:endParaRPr lang="en-US" dirty="0"/>
          </a:p>
        </p:txBody>
      </p:sp>
      <p:sp>
        <p:nvSpPr>
          <p:cNvPr id="4" name="TextBox 3">
            <a:extLst>
              <a:ext uri="{FF2B5EF4-FFF2-40B4-BE49-F238E27FC236}">
                <a16:creationId xmlns:a16="http://schemas.microsoft.com/office/drawing/2014/main" id="{D8932D4E-6468-56BD-3293-5DFB198B99F5}"/>
              </a:ext>
            </a:extLst>
          </p:cNvPr>
          <p:cNvSpPr txBox="1"/>
          <p:nvPr/>
        </p:nvSpPr>
        <p:spPr>
          <a:xfrm>
            <a:off x="300251" y="1016758"/>
            <a:ext cx="10567915" cy="4462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marL="342900" indent="-342900">
              <a:buFont typeface="Arial"/>
              <a:buChar char="•"/>
            </a:pPr>
            <a:r>
              <a:rPr lang="en-US" dirty="0"/>
              <a:t>Assets: https://nevro.box.com/s/ixrgy7hca6umytp8tzrvkgh4crgnsxvq</a:t>
            </a:r>
          </a:p>
        </p:txBody>
      </p:sp>
      <p:pic>
        <p:nvPicPr>
          <p:cNvPr id="2" name="Picture 1" descr="A screenshot of a computer&#10;&#10;Description automatically generated">
            <a:extLst>
              <a:ext uri="{FF2B5EF4-FFF2-40B4-BE49-F238E27FC236}">
                <a16:creationId xmlns:a16="http://schemas.microsoft.com/office/drawing/2014/main" id="{73438DFD-3C17-B281-4595-D0D5189BE021}"/>
              </a:ext>
            </a:extLst>
          </p:cNvPr>
          <p:cNvPicPr>
            <a:picLocks noChangeAspect="1"/>
          </p:cNvPicPr>
          <p:nvPr/>
        </p:nvPicPr>
        <p:blipFill>
          <a:blip r:embed="rId3"/>
          <a:stretch>
            <a:fillRect/>
          </a:stretch>
        </p:blipFill>
        <p:spPr>
          <a:xfrm>
            <a:off x="297701" y="1617901"/>
            <a:ext cx="6276975" cy="4873026"/>
          </a:xfrm>
          <a:prstGeom prst="rect">
            <a:avLst/>
          </a:prstGeom>
        </p:spPr>
      </p:pic>
      <p:pic>
        <p:nvPicPr>
          <p:cNvPr id="5" name="Picture 4" descr="A person carrying a child on his shoulders&#10;&#10;Description automatically generated">
            <a:extLst>
              <a:ext uri="{FF2B5EF4-FFF2-40B4-BE49-F238E27FC236}">
                <a16:creationId xmlns:a16="http://schemas.microsoft.com/office/drawing/2014/main" id="{0DB7605B-19EF-22E2-59AD-A32F931E0B06}"/>
              </a:ext>
            </a:extLst>
          </p:cNvPr>
          <p:cNvPicPr>
            <a:picLocks noChangeAspect="1"/>
          </p:cNvPicPr>
          <p:nvPr/>
        </p:nvPicPr>
        <p:blipFill>
          <a:blip r:embed="rId4"/>
          <a:stretch>
            <a:fillRect/>
          </a:stretch>
        </p:blipFill>
        <p:spPr>
          <a:xfrm>
            <a:off x="8486756" y="1469414"/>
            <a:ext cx="3434392" cy="2540839"/>
          </a:xfrm>
          <a:prstGeom prst="rect">
            <a:avLst/>
          </a:prstGeom>
        </p:spPr>
      </p:pic>
      <p:pic>
        <p:nvPicPr>
          <p:cNvPr id="9" name="Picture 8" descr="A person and dogs with different objects around them&#10;&#10;Description automatically generated">
            <a:extLst>
              <a:ext uri="{FF2B5EF4-FFF2-40B4-BE49-F238E27FC236}">
                <a16:creationId xmlns:a16="http://schemas.microsoft.com/office/drawing/2014/main" id="{A2CEC8CB-97D7-3DC9-8305-683041D1E0C0}"/>
              </a:ext>
            </a:extLst>
          </p:cNvPr>
          <p:cNvPicPr>
            <a:picLocks noChangeAspect="1"/>
          </p:cNvPicPr>
          <p:nvPr/>
        </p:nvPicPr>
        <p:blipFill>
          <a:blip r:embed="rId5"/>
          <a:stretch>
            <a:fillRect/>
          </a:stretch>
        </p:blipFill>
        <p:spPr>
          <a:xfrm>
            <a:off x="7118183" y="4192755"/>
            <a:ext cx="2266950" cy="2543175"/>
          </a:xfrm>
          <a:prstGeom prst="rect">
            <a:avLst/>
          </a:prstGeom>
        </p:spPr>
      </p:pic>
    </p:spTree>
    <p:extLst>
      <p:ext uri="{BB962C8B-B14F-4D97-AF65-F5344CB8AC3E}">
        <p14:creationId xmlns:p14="http://schemas.microsoft.com/office/powerpoint/2010/main" val="3664322050"/>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 name="Title 7"/>
          <p:cNvSpPr txBox="1">
            <a:spLocks noGrp="1"/>
          </p:cNvSpPr>
          <p:nvPr>
            <p:ph type="title"/>
          </p:nvPr>
        </p:nvSpPr>
        <p:spPr>
          <a:xfrm>
            <a:off x="304650" y="374826"/>
            <a:ext cx="11249345" cy="484474"/>
          </a:xfrm>
          <a:prstGeom prst="rect">
            <a:avLst/>
          </a:prstGeom>
        </p:spPr>
        <p:txBody>
          <a:bodyPr lIns="0" tIns="0" rIns="0" bIns="0" anchor="t">
            <a:normAutofit/>
          </a:bodyPr>
          <a:lstStyle/>
          <a:p>
            <a:r>
              <a:rPr lang="en-US" dirty="0">
                <a:latin typeface="Calibri"/>
                <a:cs typeface="Calibri"/>
              </a:rPr>
              <a:t>Past Brand Campaigns | Free to</a:t>
            </a:r>
          </a:p>
        </p:txBody>
      </p:sp>
      <p:sp>
        <p:nvSpPr>
          <p:cNvPr id="4" name="TextBox 3">
            <a:extLst>
              <a:ext uri="{FF2B5EF4-FFF2-40B4-BE49-F238E27FC236}">
                <a16:creationId xmlns:a16="http://schemas.microsoft.com/office/drawing/2014/main" id="{D8932D4E-6468-56BD-3293-5DFB198B99F5}"/>
              </a:ext>
            </a:extLst>
          </p:cNvPr>
          <p:cNvSpPr txBox="1"/>
          <p:nvPr/>
        </p:nvSpPr>
        <p:spPr>
          <a:xfrm>
            <a:off x="300251" y="1016758"/>
            <a:ext cx="10567915" cy="4462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marL="342900" indent="-342900">
              <a:buFont typeface="Arial"/>
              <a:buChar char="•"/>
            </a:pPr>
            <a:r>
              <a:rPr lang="en-US" dirty="0"/>
              <a:t>Assets: </a:t>
            </a:r>
            <a:r>
              <a:rPr lang="en-US" dirty="0">
                <a:hlinkClick r:id="rId3"/>
              </a:rPr>
              <a:t>https://nevro.box.com/s/csjw2xdwgnpoiaj8kbaqlzcbcxmr4uqj</a:t>
            </a:r>
            <a:r>
              <a:rPr lang="en-US" dirty="0"/>
              <a:t> </a:t>
            </a:r>
          </a:p>
        </p:txBody>
      </p:sp>
      <p:pic>
        <p:nvPicPr>
          <p:cNvPr id="3" name="Picture 2" descr="A screenshot of a computer&#10;&#10;Description automatically generated">
            <a:extLst>
              <a:ext uri="{FF2B5EF4-FFF2-40B4-BE49-F238E27FC236}">
                <a16:creationId xmlns:a16="http://schemas.microsoft.com/office/drawing/2014/main" id="{EA769913-BF57-5CFB-57A4-9FBDE7F914F9}"/>
              </a:ext>
            </a:extLst>
          </p:cNvPr>
          <p:cNvPicPr>
            <a:picLocks noChangeAspect="1"/>
          </p:cNvPicPr>
          <p:nvPr/>
        </p:nvPicPr>
        <p:blipFill>
          <a:blip r:embed="rId4"/>
          <a:srcRect l="2139" t="231" r="-186" b="243"/>
          <a:stretch/>
        </p:blipFill>
        <p:spPr>
          <a:xfrm>
            <a:off x="155227" y="2363850"/>
            <a:ext cx="5529350" cy="4290686"/>
          </a:xfrm>
          <a:prstGeom prst="rect">
            <a:avLst/>
          </a:prstGeom>
        </p:spPr>
      </p:pic>
      <p:pic>
        <p:nvPicPr>
          <p:cNvPr id="7" name="Picture 6" descr="A group of people setting up a tent in a forest&#10;&#10;Description automatically generated">
            <a:extLst>
              <a:ext uri="{FF2B5EF4-FFF2-40B4-BE49-F238E27FC236}">
                <a16:creationId xmlns:a16="http://schemas.microsoft.com/office/drawing/2014/main" id="{44E2E617-5D7C-56FD-6345-ED3A2817C499}"/>
              </a:ext>
            </a:extLst>
          </p:cNvPr>
          <p:cNvPicPr>
            <a:picLocks noChangeAspect="1"/>
          </p:cNvPicPr>
          <p:nvPr/>
        </p:nvPicPr>
        <p:blipFill>
          <a:blip r:embed="rId5"/>
          <a:stretch>
            <a:fillRect/>
          </a:stretch>
        </p:blipFill>
        <p:spPr>
          <a:xfrm>
            <a:off x="6098559" y="1607450"/>
            <a:ext cx="3236226" cy="2403428"/>
          </a:xfrm>
          <a:prstGeom prst="rect">
            <a:avLst/>
          </a:prstGeom>
        </p:spPr>
      </p:pic>
      <p:pic>
        <p:nvPicPr>
          <p:cNvPr id="8" name="Picture 7" descr="A person and person dancing in a kitchen&#10;&#10;Description automatically generated">
            <a:extLst>
              <a:ext uri="{FF2B5EF4-FFF2-40B4-BE49-F238E27FC236}">
                <a16:creationId xmlns:a16="http://schemas.microsoft.com/office/drawing/2014/main" id="{77D80974-26F5-3E26-5726-9F112DAA3D56}"/>
              </a:ext>
            </a:extLst>
          </p:cNvPr>
          <p:cNvPicPr>
            <a:picLocks noChangeAspect="1"/>
          </p:cNvPicPr>
          <p:nvPr/>
        </p:nvPicPr>
        <p:blipFill>
          <a:blip r:embed="rId6"/>
          <a:stretch>
            <a:fillRect/>
          </a:stretch>
        </p:blipFill>
        <p:spPr>
          <a:xfrm>
            <a:off x="6096711" y="4144726"/>
            <a:ext cx="3239922" cy="2401296"/>
          </a:xfrm>
          <a:prstGeom prst="rect">
            <a:avLst/>
          </a:prstGeom>
        </p:spPr>
      </p:pic>
    </p:spTree>
    <p:extLst>
      <p:ext uri="{BB962C8B-B14F-4D97-AF65-F5344CB8AC3E}">
        <p14:creationId xmlns:p14="http://schemas.microsoft.com/office/powerpoint/2010/main" val="1012206640"/>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 name="Title 7"/>
          <p:cNvSpPr txBox="1">
            <a:spLocks noGrp="1"/>
          </p:cNvSpPr>
          <p:nvPr>
            <p:ph type="title"/>
          </p:nvPr>
        </p:nvSpPr>
        <p:spPr>
          <a:xfrm>
            <a:off x="304650" y="374826"/>
            <a:ext cx="11249345" cy="484474"/>
          </a:xfrm>
          <a:prstGeom prst="rect">
            <a:avLst/>
          </a:prstGeom>
        </p:spPr>
        <p:txBody>
          <a:bodyPr lIns="0" tIns="0" rIns="0" bIns="0" anchor="t">
            <a:normAutofit/>
          </a:bodyPr>
          <a:lstStyle/>
          <a:p>
            <a:r>
              <a:rPr lang="en-US" dirty="0">
                <a:latin typeface="Calibri"/>
                <a:cs typeface="Calibri"/>
              </a:rPr>
              <a:t>Past Brand Campaigns | Nevro HFX Brand</a:t>
            </a:r>
            <a:endParaRPr lang="en-US" dirty="0"/>
          </a:p>
        </p:txBody>
      </p:sp>
      <p:sp>
        <p:nvSpPr>
          <p:cNvPr id="4" name="TextBox 3">
            <a:extLst>
              <a:ext uri="{FF2B5EF4-FFF2-40B4-BE49-F238E27FC236}">
                <a16:creationId xmlns:a16="http://schemas.microsoft.com/office/drawing/2014/main" id="{D8932D4E-6468-56BD-3293-5DFB198B99F5}"/>
              </a:ext>
            </a:extLst>
          </p:cNvPr>
          <p:cNvSpPr txBox="1"/>
          <p:nvPr/>
        </p:nvSpPr>
        <p:spPr>
          <a:xfrm>
            <a:off x="300251" y="1016758"/>
            <a:ext cx="10567915" cy="4462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marL="342900" indent="-342900">
              <a:buFont typeface="Arial"/>
              <a:buChar char="•"/>
            </a:pPr>
            <a:r>
              <a:rPr lang="en-US"/>
              <a:t>Assets: </a:t>
            </a:r>
            <a:r>
              <a:rPr lang="en-US" dirty="0">
                <a:hlinkClick r:id="rId3"/>
              </a:rPr>
              <a:t>https://nevro.box.com/s/luksg2jxx7nyp75oii18wwc3by0e5whw</a:t>
            </a:r>
            <a:r>
              <a:rPr lang="en-US" dirty="0"/>
              <a:t> </a:t>
            </a:r>
          </a:p>
        </p:txBody>
      </p:sp>
      <p:pic>
        <p:nvPicPr>
          <p:cNvPr id="3" name="Picture 2" descr="A mountain range in the distance&#10;&#10;Description automatically generated">
            <a:extLst>
              <a:ext uri="{FF2B5EF4-FFF2-40B4-BE49-F238E27FC236}">
                <a16:creationId xmlns:a16="http://schemas.microsoft.com/office/drawing/2014/main" id="{F2CB6572-7358-3CCB-F989-3EE293D51FEC}"/>
              </a:ext>
            </a:extLst>
          </p:cNvPr>
          <p:cNvPicPr>
            <a:picLocks noChangeAspect="1"/>
          </p:cNvPicPr>
          <p:nvPr/>
        </p:nvPicPr>
        <p:blipFill>
          <a:blip r:embed="rId4"/>
          <a:stretch>
            <a:fillRect/>
          </a:stretch>
        </p:blipFill>
        <p:spPr>
          <a:xfrm>
            <a:off x="157413" y="1715836"/>
            <a:ext cx="5514975" cy="1740906"/>
          </a:xfrm>
          <a:prstGeom prst="rect">
            <a:avLst/>
          </a:prstGeom>
        </p:spPr>
      </p:pic>
      <p:pic>
        <p:nvPicPr>
          <p:cNvPr id="5" name="Picture 4" descr="A person standing in the air&#10;&#10;Description automatically generated">
            <a:extLst>
              <a:ext uri="{FF2B5EF4-FFF2-40B4-BE49-F238E27FC236}">
                <a16:creationId xmlns:a16="http://schemas.microsoft.com/office/drawing/2014/main" id="{3E943E55-B40C-E657-6678-D5447836A40F}"/>
              </a:ext>
            </a:extLst>
          </p:cNvPr>
          <p:cNvPicPr>
            <a:picLocks noChangeAspect="1"/>
          </p:cNvPicPr>
          <p:nvPr/>
        </p:nvPicPr>
        <p:blipFill>
          <a:blip r:embed="rId5"/>
          <a:stretch>
            <a:fillRect/>
          </a:stretch>
        </p:blipFill>
        <p:spPr>
          <a:xfrm>
            <a:off x="125580" y="3605462"/>
            <a:ext cx="5594183" cy="1772653"/>
          </a:xfrm>
          <a:prstGeom prst="rect">
            <a:avLst/>
          </a:prstGeom>
        </p:spPr>
      </p:pic>
      <p:pic>
        <p:nvPicPr>
          <p:cNvPr id="6" name="Picture 5" descr="A person with a white beard and a knit hat&#10;&#10;Description automatically generated">
            <a:extLst>
              <a:ext uri="{FF2B5EF4-FFF2-40B4-BE49-F238E27FC236}">
                <a16:creationId xmlns:a16="http://schemas.microsoft.com/office/drawing/2014/main" id="{E650DEB6-91F5-0BB0-0E9C-6D365439C848}"/>
              </a:ext>
            </a:extLst>
          </p:cNvPr>
          <p:cNvPicPr>
            <a:picLocks noChangeAspect="1"/>
          </p:cNvPicPr>
          <p:nvPr/>
        </p:nvPicPr>
        <p:blipFill>
          <a:blip r:embed="rId6"/>
          <a:stretch>
            <a:fillRect/>
          </a:stretch>
        </p:blipFill>
        <p:spPr>
          <a:xfrm>
            <a:off x="6547184" y="1711029"/>
            <a:ext cx="3860132" cy="1911942"/>
          </a:xfrm>
          <a:prstGeom prst="rect">
            <a:avLst/>
          </a:prstGeom>
        </p:spPr>
      </p:pic>
      <p:pic>
        <p:nvPicPr>
          <p:cNvPr id="7" name="Picture 6" descr="A football goal on a grass field&#10;&#10;Description automatically generated">
            <a:extLst>
              <a:ext uri="{FF2B5EF4-FFF2-40B4-BE49-F238E27FC236}">
                <a16:creationId xmlns:a16="http://schemas.microsoft.com/office/drawing/2014/main" id="{58D284BE-6C60-BD47-0818-90A04B0989EB}"/>
              </a:ext>
            </a:extLst>
          </p:cNvPr>
          <p:cNvPicPr>
            <a:picLocks noChangeAspect="1"/>
          </p:cNvPicPr>
          <p:nvPr/>
        </p:nvPicPr>
        <p:blipFill>
          <a:blip r:embed="rId7"/>
          <a:stretch>
            <a:fillRect/>
          </a:stretch>
        </p:blipFill>
        <p:spPr>
          <a:xfrm>
            <a:off x="6096000" y="3981537"/>
            <a:ext cx="5715000" cy="1902822"/>
          </a:xfrm>
          <a:prstGeom prst="rect">
            <a:avLst/>
          </a:prstGeom>
        </p:spPr>
      </p:pic>
    </p:spTree>
    <p:extLst>
      <p:ext uri="{BB962C8B-B14F-4D97-AF65-F5344CB8AC3E}">
        <p14:creationId xmlns:p14="http://schemas.microsoft.com/office/powerpoint/2010/main" val="261108364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 name="Title 7"/>
          <p:cNvSpPr txBox="1">
            <a:spLocks noGrp="1"/>
          </p:cNvSpPr>
          <p:nvPr>
            <p:ph type="title"/>
          </p:nvPr>
        </p:nvSpPr>
        <p:spPr>
          <a:xfrm>
            <a:off x="220238" y="266421"/>
            <a:ext cx="11893520" cy="484474"/>
          </a:xfrm>
          <a:prstGeom prst="rect">
            <a:avLst/>
          </a:prstGeom>
        </p:spPr>
        <p:txBody>
          <a:bodyPr lIns="0" tIns="0" rIns="0" bIns="0" anchor="t">
            <a:normAutofit/>
          </a:bodyPr>
          <a:lstStyle/>
          <a:p>
            <a:r>
              <a:rPr lang="en-US" dirty="0">
                <a:latin typeface="Calibri"/>
                <a:cs typeface="Calibri"/>
              </a:rPr>
              <a:t>Goal for this Campaign</a:t>
            </a:r>
            <a:endParaRPr dirty="0" err="1"/>
          </a:p>
        </p:txBody>
      </p:sp>
      <p:sp>
        <p:nvSpPr>
          <p:cNvPr id="2" name="TextBox 1">
            <a:extLst>
              <a:ext uri="{FF2B5EF4-FFF2-40B4-BE49-F238E27FC236}">
                <a16:creationId xmlns:a16="http://schemas.microsoft.com/office/drawing/2014/main" id="{B344400D-3990-5704-DBF9-6273E6360C45}"/>
              </a:ext>
            </a:extLst>
          </p:cNvPr>
          <p:cNvSpPr txBox="1"/>
          <p:nvPr/>
        </p:nvSpPr>
        <p:spPr>
          <a:xfrm>
            <a:off x="223658" y="1079922"/>
            <a:ext cx="11890884" cy="25699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dirty="0"/>
              <a:t>To develop a compelling, original, and ownable long-term visual brand identity that strongly resonates with our patient segmentations to build demand, increase market share, and stand out from our competitors. Patient should see our brand and think "this is for me". </a:t>
            </a:r>
          </a:p>
          <a:p>
            <a:endParaRPr lang="en-US" dirty="0"/>
          </a:p>
          <a:p>
            <a:r>
              <a:rPr lang="en-US" dirty="0"/>
              <a:t>This campaign will serve as the parent brand for our two patient segmentations. We plan to leverage the assets from this campaign across Nevro's digital and physical patient experience.</a:t>
            </a:r>
            <a:endParaRPr lang="en-US"/>
          </a:p>
        </p:txBody>
      </p:sp>
    </p:spTree>
    <p:extLst>
      <p:ext uri="{BB962C8B-B14F-4D97-AF65-F5344CB8AC3E}">
        <p14:creationId xmlns:p14="http://schemas.microsoft.com/office/powerpoint/2010/main" val="42284111"/>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 name="Title 7"/>
          <p:cNvSpPr txBox="1">
            <a:spLocks noGrp="1"/>
          </p:cNvSpPr>
          <p:nvPr>
            <p:ph type="title"/>
          </p:nvPr>
        </p:nvSpPr>
        <p:spPr>
          <a:xfrm>
            <a:off x="304650" y="374826"/>
            <a:ext cx="11249345" cy="484474"/>
          </a:xfrm>
          <a:prstGeom prst="rect">
            <a:avLst/>
          </a:prstGeom>
        </p:spPr>
        <p:txBody>
          <a:bodyPr lIns="0" tIns="0" rIns="0" bIns="0" anchor="t">
            <a:normAutofit/>
          </a:bodyPr>
          <a:lstStyle/>
          <a:p>
            <a:r>
              <a:rPr lang="en-US" dirty="0">
                <a:latin typeface="Calibri"/>
                <a:cs typeface="Calibri"/>
              </a:rPr>
              <a:t>Past Brand Campaigns | Unbranded PDN Campaign</a:t>
            </a:r>
            <a:endParaRPr lang="en-US" dirty="0"/>
          </a:p>
        </p:txBody>
      </p:sp>
      <p:pic>
        <p:nvPicPr>
          <p:cNvPr id="2" name="Picture 1" descr="A screenshot of a website&#10;&#10;Description automatically generated">
            <a:extLst>
              <a:ext uri="{FF2B5EF4-FFF2-40B4-BE49-F238E27FC236}">
                <a16:creationId xmlns:a16="http://schemas.microsoft.com/office/drawing/2014/main" id="{0B390D39-44C2-F591-248A-5A3771567672}"/>
              </a:ext>
            </a:extLst>
          </p:cNvPr>
          <p:cNvPicPr>
            <a:picLocks noChangeAspect="1"/>
          </p:cNvPicPr>
          <p:nvPr/>
        </p:nvPicPr>
        <p:blipFill>
          <a:blip r:embed="rId3"/>
          <a:stretch>
            <a:fillRect/>
          </a:stretch>
        </p:blipFill>
        <p:spPr>
          <a:xfrm>
            <a:off x="307306" y="972805"/>
            <a:ext cx="7897729" cy="3227972"/>
          </a:xfrm>
          <a:prstGeom prst="rect">
            <a:avLst/>
          </a:prstGeom>
        </p:spPr>
      </p:pic>
      <p:pic>
        <p:nvPicPr>
          <p:cNvPr id="8" name="Picture 7" descr="A person putting on shoes on fire&#10;&#10;Description automatically generated">
            <a:extLst>
              <a:ext uri="{FF2B5EF4-FFF2-40B4-BE49-F238E27FC236}">
                <a16:creationId xmlns:a16="http://schemas.microsoft.com/office/drawing/2014/main" id="{35D9169C-036B-786F-15F2-539B0FFE5D19}"/>
              </a:ext>
            </a:extLst>
          </p:cNvPr>
          <p:cNvPicPr>
            <a:picLocks noChangeAspect="1"/>
          </p:cNvPicPr>
          <p:nvPr/>
        </p:nvPicPr>
        <p:blipFill>
          <a:blip r:embed="rId4"/>
          <a:stretch>
            <a:fillRect/>
          </a:stretch>
        </p:blipFill>
        <p:spPr>
          <a:xfrm>
            <a:off x="6336631" y="4198799"/>
            <a:ext cx="4722396" cy="2300481"/>
          </a:xfrm>
          <a:prstGeom prst="rect">
            <a:avLst/>
          </a:prstGeom>
        </p:spPr>
      </p:pic>
    </p:spTree>
    <p:extLst>
      <p:ext uri="{BB962C8B-B14F-4D97-AF65-F5344CB8AC3E}">
        <p14:creationId xmlns:p14="http://schemas.microsoft.com/office/powerpoint/2010/main" val="1759103495"/>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 name="Title 7"/>
          <p:cNvSpPr txBox="1">
            <a:spLocks noGrp="1"/>
          </p:cNvSpPr>
          <p:nvPr>
            <p:ph type="title"/>
          </p:nvPr>
        </p:nvSpPr>
        <p:spPr>
          <a:xfrm>
            <a:off x="104625" y="374826"/>
            <a:ext cx="11449370" cy="484474"/>
          </a:xfrm>
          <a:prstGeom prst="rect">
            <a:avLst/>
          </a:prstGeom>
        </p:spPr>
        <p:txBody>
          <a:bodyPr lIns="0" tIns="0" rIns="0" bIns="0" anchor="t">
            <a:normAutofit/>
          </a:bodyPr>
          <a:lstStyle/>
          <a:p>
            <a:r>
              <a:rPr lang="en-US" dirty="0">
                <a:latin typeface="Calibri"/>
                <a:cs typeface="Calibri"/>
              </a:rPr>
              <a:t>Healthcare Brands Inspiration </a:t>
            </a:r>
          </a:p>
        </p:txBody>
      </p:sp>
      <p:sp>
        <p:nvSpPr>
          <p:cNvPr id="2" name="TextBox 1">
            <a:extLst>
              <a:ext uri="{FF2B5EF4-FFF2-40B4-BE49-F238E27FC236}">
                <a16:creationId xmlns:a16="http://schemas.microsoft.com/office/drawing/2014/main" id="{9FF95355-680A-7424-EB2F-50D139533433}"/>
              </a:ext>
            </a:extLst>
          </p:cNvPr>
          <p:cNvSpPr txBox="1"/>
          <p:nvPr/>
        </p:nvSpPr>
        <p:spPr>
          <a:xfrm>
            <a:off x="243385" y="1039505"/>
            <a:ext cx="6755820" cy="34778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indent="-228600">
              <a:buFont typeface="Arial"/>
              <a:buChar char="•"/>
            </a:pPr>
            <a:r>
              <a:rPr lang="en-US" sz="2000" dirty="0">
                <a:solidFill>
                  <a:schemeClr val="tx1">
                    <a:lumMod val="85000"/>
                    <a:lumOff val="15000"/>
                  </a:schemeClr>
                </a:solidFill>
                <a:hlinkClick r:id="rId2">
                  <a:extLst>
                    <a:ext uri="{A12FA001-AC4F-418D-AE19-62706E023703}">
                      <ahyp:hlinkClr xmlns:ahyp="http://schemas.microsoft.com/office/drawing/2018/hyperlinkcolor" val="tx"/>
                    </a:ext>
                  </a:extLst>
                </a:hlinkClick>
              </a:rPr>
              <a:t>https://www.talkspace.com/</a:t>
            </a:r>
            <a:endParaRPr lang="en-US" sz="2000">
              <a:solidFill>
                <a:schemeClr val="tx1">
                  <a:lumMod val="85000"/>
                  <a:lumOff val="15000"/>
                </a:schemeClr>
              </a:solidFill>
              <a:hlinkClick r:id="rId2">
                <a:extLst>
                  <a:ext uri="{A12FA001-AC4F-418D-AE19-62706E023703}">
                    <ahyp:hlinkClr xmlns:ahyp="http://schemas.microsoft.com/office/drawing/2018/hyperlinkcolor" val="tx"/>
                  </a:ext>
                </a:extLst>
              </a:hlinkClick>
            </a:endParaRPr>
          </a:p>
          <a:p>
            <a:pPr indent="-228600">
              <a:buFont typeface="Arial"/>
              <a:buChar char="•"/>
            </a:pPr>
            <a:r>
              <a:rPr lang="en-US" sz="2000" dirty="0">
                <a:solidFill>
                  <a:schemeClr val="tx1">
                    <a:lumMod val="85000"/>
                    <a:lumOff val="15000"/>
                  </a:schemeClr>
                </a:solidFill>
                <a:hlinkClick r:id="rId3">
                  <a:extLst>
                    <a:ext uri="{A12FA001-AC4F-418D-AE19-62706E023703}">
                      <ahyp:hlinkClr xmlns:ahyp="http://schemas.microsoft.com/office/drawing/2018/hyperlinkcolor" val="tx"/>
                    </a:ext>
                  </a:extLst>
                </a:hlinkClick>
              </a:rPr>
              <a:t>https://www.hims.com</a:t>
            </a:r>
            <a:r>
              <a:rPr lang="en-US" sz="2000" dirty="0">
                <a:solidFill>
                  <a:schemeClr val="tx1">
                    <a:lumMod val="85000"/>
                    <a:lumOff val="15000"/>
                  </a:schemeClr>
                </a:solidFill>
              </a:rPr>
              <a:t> </a:t>
            </a:r>
          </a:p>
          <a:p>
            <a:pPr marL="285750" indent="-228600">
              <a:buFont typeface="Arial,Sans-Serif"/>
              <a:buChar char="•"/>
            </a:pPr>
            <a:r>
              <a:rPr lang="en-US" sz="2000" dirty="0">
                <a:solidFill>
                  <a:schemeClr val="tx1">
                    <a:lumMod val="85000"/>
                    <a:lumOff val="15000"/>
                  </a:schemeClr>
                </a:solidFill>
                <a:hlinkClick r:id="rId3">
                  <a:extLst>
                    <a:ext uri="{A12FA001-AC4F-418D-AE19-62706E023703}">
                      <ahyp:hlinkClr xmlns:ahyp="http://schemas.microsoft.com/office/drawing/2018/hyperlinkcolor" val="tx"/>
                    </a:ext>
                  </a:extLst>
                </a:hlinkClick>
              </a:rPr>
              <a:t>https://www.hers.com</a:t>
            </a:r>
            <a:endParaRPr lang="en-US" sz="2000" dirty="0">
              <a:solidFill>
                <a:schemeClr val="tx1">
                  <a:lumMod val="85000"/>
                  <a:lumOff val="15000"/>
                </a:schemeClr>
              </a:solidFill>
            </a:endParaRPr>
          </a:p>
          <a:p>
            <a:pPr indent="-228600">
              <a:buFont typeface="Arial"/>
              <a:buChar char="•"/>
            </a:pPr>
            <a:r>
              <a:rPr lang="en-US" sz="2000" dirty="0">
                <a:solidFill>
                  <a:schemeClr val="tx1">
                    <a:lumMod val="85000"/>
                    <a:lumOff val="15000"/>
                  </a:schemeClr>
                </a:solidFill>
                <a:hlinkClick r:id="rId4">
                  <a:extLst>
                    <a:ext uri="{A12FA001-AC4F-418D-AE19-62706E023703}">
                      <ahyp:hlinkClr xmlns:ahyp="http://schemas.microsoft.com/office/drawing/2018/hyperlinkcolor" val="tx"/>
                    </a:ext>
                  </a:extLst>
                </a:hlinkClick>
              </a:rPr>
              <a:t>https://getcurex.com</a:t>
            </a:r>
            <a:r>
              <a:rPr lang="en-US" sz="2000" dirty="0">
                <a:solidFill>
                  <a:schemeClr val="tx1">
                    <a:lumMod val="85000"/>
                    <a:lumOff val="15000"/>
                  </a:schemeClr>
                </a:solidFill>
              </a:rPr>
              <a:t> </a:t>
            </a:r>
          </a:p>
          <a:p>
            <a:pPr indent="-228600">
              <a:buFont typeface="Arial"/>
              <a:buChar char="•"/>
            </a:pPr>
            <a:r>
              <a:rPr lang="en-US" sz="2000" dirty="0">
                <a:solidFill>
                  <a:schemeClr val="tx1">
                    <a:lumMod val="85000"/>
                    <a:lumOff val="15000"/>
                  </a:schemeClr>
                </a:solidFill>
                <a:hlinkClick r:id="rId5">
                  <a:extLst>
                    <a:ext uri="{A12FA001-AC4F-418D-AE19-62706E023703}">
                      <ahyp:hlinkClr xmlns:ahyp="http://schemas.microsoft.com/office/drawing/2018/hyperlinkcolor" val="tx"/>
                    </a:ext>
                  </a:extLst>
                </a:hlinkClick>
              </a:rPr>
              <a:t>https://www.betterhelp.com/</a:t>
            </a:r>
            <a:r>
              <a:rPr lang="en-US" sz="2000" dirty="0">
                <a:solidFill>
                  <a:schemeClr val="tx1">
                    <a:lumMod val="85000"/>
                    <a:lumOff val="15000"/>
                  </a:schemeClr>
                </a:solidFill>
              </a:rPr>
              <a:t> </a:t>
            </a:r>
          </a:p>
          <a:p>
            <a:pPr indent="-228600">
              <a:buFont typeface="Arial"/>
              <a:buChar char="•"/>
            </a:pPr>
            <a:r>
              <a:rPr lang="en-US" sz="2000" dirty="0">
                <a:solidFill>
                  <a:schemeClr val="tx1">
                    <a:lumMod val="85000"/>
                    <a:lumOff val="15000"/>
                  </a:schemeClr>
                </a:solidFill>
                <a:hlinkClick r:id="rId6">
                  <a:extLst>
                    <a:ext uri="{A12FA001-AC4F-418D-AE19-62706E023703}">
                      <ahyp:hlinkClr xmlns:ahyp="http://schemas.microsoft.com/office/drawing/2018/hyperlinkcolor" val="tx"/>
                    </a:ext>
                  </a:extLst>
                </a:hlinkClick>
              </a:rPr>
              <a:t>https://www.invisalign.com/</a:t>
            </a:r>
            <a:endParaRPr lang="en-US" sz="2000">
              <a:solidFill>
                <a:schemeClr val="tx1">
                  <a:lumMod val="85000"/>
                  <a:lumOff val="15000"/>
                </a:schemeClr>
              </a:solidFill>
              <a:hlinkClick r:id="rId6">
                <a:extLst>
                  <a:ext uri="{A12FA001-AC4F-418D-AE19-62706E023703}">
                    <ahyp:hlinkClr xmlns:ahyp="http://schemas.microsoft.com/office/drawing/2018/hyperlinkcolor" val="tx"/>
                  </a:ext>
                </a:extLst>
              </a:hlinkClick>
            </a:endParaRPr>
          </a:p>
          <a:p>
            <a:pPr indent="-228600">
              <a:buFont typeface="Arial"/>
              <a:buChar char="•"/>
            </a:pPr>
            <a:r>
              <a:rPr lang="en-US" sz="2000" dirty="0">
                <a:solidFill>
                  <a:schemeClr val="tx1">
                    <a:lumMod val="85000"/>
                    <a:lumOff val="15000"/>
                  </a:schemeClr>
                </a:solidFill>
                <a:hlinkClick r:id="rId7">
                  <a:extLst>
                    <a:ext uri="{A12FA001-AC4F-418D-AE19-62706E023703}">
                      <ahyp:hlinkClr xmlns:ahyp="http://schemas.microsoft.com/office/drawing/2018/hyperlinkcolor" val="tx"/>
                    </a:ext>
                  </a:extLst>
                </a:hlinkClick>
              </a:rPr>
              <a:t>https://www.inspiresleep.com/en-us/</a:t>
            </a:r>
            <a:endParaRPr lang="en-US" sz="2000" dirty="0">
              <a:solidFill>
                <a:schemeClr val="tx1">
                  <a:lumMod val="85000"/>
                  <a:lumOff val="15000"/>
                </a:schemeClr>
              </a:solidFill>
            </a:endParaRPr>
          </a:p>
          <a:p>
            <a:pPr indent="-228600">
              <a:buFont typeface="Arial"/>
              <a:buChar char="•"/>
            </a:pPr>
            <a:r>
              <a:rPr lang="en-US" sz="2000" dirty="0">
                <a:solidFill>
                  <a:schemeClr val="tx1">
                    <a:lumMod val="85000"/>
                    <a:lumOff val="15000"/>
                  </a:schemeClr>
                </a:solidFill>
                <a:hlinkClick r:id="rId8">
                  <a:extLst>
                    <a:ext uri="{A12FA001-AC4F-418D-AE19-62706E023703}">
                      <ahyp:hlinkClr xmlns:ahyp="http://schemas.microsoft.com/office/drawing/2018/hyperlinkcolor" val="tx"/>
                    </a:ext>
                  </a:extLst>
                </a:hlinkClick>
              </a:rPr>
              <a:t>https://www.omnipod.com/</a:t>
            </a:r>
            <a:r>
              <a:rPr lang="en-US" sz="2000" dirty="0">
                <a:solidFill>
                  <a:schemeClr val="tx1">
                    <a:lumMod val="85000"/>
                    <a:lumOff val="15000"/>
                  </a:schemeClr>
                </a:solidFill>
              </a:rPr>
              <a:t> </a:t>
            </a:r>
          </a:p>
          <a:p>
            <a:pPr indent="-228600">
              <a:buFont typeface="Arial"/>
              <a:buChar char="•"/>
            </a:pPr>
            <a:r>
              <a:rPr lang="en-US" sz="2000" dirty="0">
                <a:solidFill>
                  <a:schemeClr val="tx1">
                    <a:lumMod val="85000"/>
                    <a:lumOff val="15000"/>
                  </a:schemeClr>
                </a:solidFill>
                <a:hlinkClick r:id="rId9">
                  <a:extLst>
                    <a:ext uri="{A12FA001-AC4F-418D-AE19-62706E023703}">
                      <ahyp:hlinkClr xmlns:ahyp="http://schemas.microsoft.com/office/drawing/2018/hyperlinkcolor" val="tx"/>
                    </a:ext>
                  </a:extLst>
                </a:hlinkClick>
              </a:rPr>
              <a:t>https://www.watchman.com/en-us/home.html</a:t>
            </a:r>
            <a:endParaRPr lang="en-US" sz="2000" dirty="0">
              <a:solidFill>
                <a:schemeClr val="tx1">
                  <a:lumMod val="85000"/>
                  <a:lumOff val="15000"/>
                </a:schemeClr>
              </a:solidFill>
            </a:endParaRPr>
          </a:p>
          <a:p>
            <a:pPr indent="-228600">
              <a:buFont typeface="Arial"/>
              <a:buChar char="•"/>
            </a:pPr>
            <a:r>
              <a:rPr lang="en-US" sz="2000" dirty="0">
                <a:solidFill>
                  <a:schemeClr val="tx1">
                    <a:lumMod val="85000"/>
                    <a:lumOff val="15000"/>
                  </a:schemeClr>
                </a:solidFill>
                <a:hlinkClick r:id="rId10">
                  <a:extLst>
                    <a:ext uri="{A12FA001-AC4F-418D-AE19-62706E023703}">
                      <ahyp:hlinkClr xmlns:ahyp="http://schemas.microsoft.com/office/drawing/2018/hyperlinkcolor" val="tx"/>
                    </a:ext>
                  </a:extLst>
                </a:hlinkClick>
              </a:rPr>
              <a:t>https://www.dexcom.com/</a:t>
            </a:r>
            <a:endParaRPr lang="en-US" sz="2000" dirty="0">
              <a:solidFill>
                <a:schemeClr val="tx1">
                  <a:lumMod val="85000"/>
                  <a:lumOff val="15000"/>
                </a:schemeClr>
              </a:solidFill>
            </a:endParaRPr>
          </a:p>
          <a:p>
            <a:pPr indent="-228600">
              <a:buFont typeface="Arial"/>
              <a:buChar char="•"/>
            </a:pPr>
            <a:r>
              <a:rPr lang="en-US" sz="2000" dirty="0">
                <a:solidFill>
                  <a:schemeClr val="tx1">
                    <a:lumMod val="85000"/>
                    <a:lumOff val="15000"/>
                  </a:schemeClr>
                </a:solidFill>
                <a:hlinkClick r:id="rId11">
                  <a:extLst>
                    <a:ext uri="{A12FA001-AC4F-418D-AE19-62706E023703}">
                      <ahyp:hlinkClr xmlns:ahyp="http://schemas.microsoft.com/office/drawing/2018/hyperlinkcolor" val="tx"/>
                    </a:ext>
                  </a:extLst>
                </a:hlinkClick>
              </a:rPr>
              <a:t>https://www.eversensecgm.com/</a:t>
            </a:r>
            <a:r>
              <a:rPr lang="en-US" sz="2000" dirty="0">
                <a:solidFill>
                  <a:schemeClr val="tx1">
                    <a:lumMod val="85000"/>
                    <a:lumOff val="15000"/>
                  </a:schemeClr>
                </a:solidFill>
              </a:rPr>
              <a:t> </a:t>
            </a:r>
            <a:endParaRPr lang="en-US" sz="2000" dirty="0">
              <a:solidFill>
                <a:schemeClr val="tx1">
                  <a:lumMod val="85000"/>
                  <a:lumOff val="15000"/>
                </a:schemeClr>
              </a:solidFill>
              <a:latin typeface="Arial"/>
              <a:cs typeface="Arial"/>
            </a:endParaRPr>
          </a:p>
        </p:txBody>
      </p:sp>
    </p:spTree>
    <p:extLst>
      <p:ext uri="{BB962C8B-B14F-4D97-AF65-F5344CB8AC3E}">
        <p14:creationId xmlns:p14="http://schemas.microsoft.com/office/powerpoint/2010/main" val="1455599462"/>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C14B042-7B1B-311F-BA68-468749CA4938}"/>
              </a:ext>
            </a:extLst>
          </p:cNvPr>
          <p:cNvSpPr txBox="1"/>
          <p:nvPr/>
        </p:nvSpPr>
        <p:spPr>
          <a:xfrm>
            <a:off x="222584" y="132347"/>
            <a:ext cx="6593305"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sz="3000" dirty="0">
                <a:solidFill>
                  <a:srgbClr val="00A9E0"/>
                </a:solidFill>
                <a:latin typeface="Calibri"/>
              </a:rPr>
              <a:t>Audience Profiles and Segmentation </a:t>
            </a:r>
          </a:p>
        </p:txBody>
      </p:sp>
      <p:sp>
        <p:nvSpPr>
          <p:cNvPr id="4" name="TextBox 3">
            <a:extLst>
              <a:ext uri="{FF2B5EF4-FFF2-40B4-BE49-F238E27FC236}">
                <a16:creationId xmlns:a16="http://schemas.microsoft.com/office/drawing/2014/main" id="{3FD459F9-3C06-9CC0-01E2-8CF1B9283481}"/>
              </a:ext>
            </a:extLst>
          </p:cNvPr>
          <p:cNvSpPr txBox="1"/>
          <p:nvPr/>
        </p:nvSpPr>
        <p:spPr>
          <a:xfrm>
            <a:off x="222583" y="884322"/>
            <a:ext cx="11446042" cy="52322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marL="342900" indent="-342900">
              <a:buFont typeface="Arial"/>
              <a:buChar char="•"/>
            </a:pPr>
            <a:r>
              <a:rPr lang="en-US" sz="1800" dirty="0"/>
              <a:t>Patient Attitudes by Etiology: </a:t>
            </a:r>
            <a:r>
              <a:rPr lang="en-US" sz="1800" dirty="0">
                <a:hlinkClick r:id="rId3"/>
              </a:rPr>
              <a:t>https://nevro.sharepoint.com/:p:/r/sites/NevroInsightsRepository/_layouts/15/Doc.aspx?sourcedoc=%7B8770B587-9CD6-4938-BBC0-CC0F30CE2D61%7D&amp;file=PatientAttitudesbyEtiology_US_2022.pptx&amp;action=edit&amp;mobileredirect=true</a:t>
            </a:r>
            <a:r>
              <a:rPr lang="en-US" sz="1800" dirty="0"/>
              <a:t> </a:t>
            </a:r>
            <a:endParaRPr lang="en-US"/>
          </a:p>
          <a:p>
            <a:endParaRPr lang="en-US"/>
          </a:p>
          <a:p>
            <a:pPr marL="342900" indent="-342900">
              <a:buFont typeface="Arial"/>
              <a:buChar char="•"/>
            </a:pPr>
            <a:r>
              <a:rPr lang="en-US" sz="1800" dirty="0"/>
              <a:t>PDN Qualitative Research Report: </a:t>
            </a:r>
            <a:r>
              <a:rPr lang="en-US" sz="1800" dirty="0">
                <a:hlinkClick r:id="rId4"/>
              </a:rPr>
              <a:t>https://nevro.sharepoint.com/:p:/r/sites/NevroInsightsRepository/_layouts/15/Doc.aspx?sourcedoc=%7BB9115A36-9909-43EC-98E0-430D42EAAA37%7D&amp;file=PDN%20HFXValuePropositionDevelopment_US_2022%20FINAL.pptx&amp;action=edit&amp;mobileredirect=true</a:t>
            </a:r>
            <a:r>
              <a:rPr lang="en-US" sz="1800" dirty="0"/>
              <a:t> </a:t>
            </a:r>
          </a:p>
          <a:p>
            <a:pPr marL="342900" indent="-342900">
              <a:buFont typeface="Arial"/>
              <a:buChar char="•"/>
            </a:pPr>
            <a:endParaRPr lang="en-US" sz="1800" dirty="0"/>
          </a:p>
          <a:p>
            <a:pPr marL="342900" indent="-342900">
              <a:buFont typeface="Arial"/>
              <a:buChar char="•"/>
            </a:pPr>
            <a:r>
              <a:rPr lang="en-US" sz="1800" dirty="0"/>
              <a:t>Komodo Data: </a:t>
            </a:r>
          </a:p>
          <a:p>
            <a:pPr marL="342900" indent="-342900">
              <a:buFont typeface="Arial"/>
              <a:buChar char="•"/>
            </a:pPr>
            <a:endParaRPr lang="en-US" sz="1800" dirty="0"/>
          </a:p>
          <a:p>
            <a:pPr marL="342900" indent="-342900">
              <a:buFont typeface="Arial"/>
              <a:buChar char="•"/>
            </a:pPr>
            <a:r>
              <a:rPr lang="en-US" sz="1800" dirty="0"/>
              <a:t>PDN Launch Research: </a:t>
            </a:r>
            <a:r>
              <a:rPr lang="en-US" sz="1800" dirty="0">
                <a:hlinkClick r:id="rId5"/>
              </a:rPr>
              <a:t>https://nevro.sharepoint.com/:p:/r/sites/NevroInsightsRepository/_layouts/15/Doc.aspx?sourcedoc=%7BF39C43E1-624A-4D16-8FAC-B784D612F439%7D&amp;file=PDNPatientJourney_WW_2020.pptx&amp;action=edit&amp;mobileredirect=true</a:t>
            </a:r>
            <a:r>
              <a:rPr lang="en-US" sz="1800" dirty="0"/>
              <a:t> </a:t>
            </a:r>
          </a:p>
          <a:p>
            <a:endParaRPr lang="en-US" dirty="0"/>
          </a:p>
        </p:txBody>
      </p:sp>
    </p:spTree>
    <p:extLst>
      <p:ext uri="{BB962C8B-B14F-4D97-AF65-F5344CB8AC3E}">
        <p14:creationId xmlns:p14="http://schemas.microsoft.com/office/powerpoint/2010/main" val="416831952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C14B042-7B1B-311F-BA68-468749CA4938}"/>
              </a:ext>
            </a:extLst>
          </p:cNvPr>
          <p:cNvSpPr txBox="1"/>
          <p:nvPr/>
        </p:nvSpPr>
        <p:spPr>
          <a:xfrm>
            <a:off x="222584" y="132347"/>
            <a:ext cx="6593305"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en-US" sz="3000" dirty="0">
                <a:solidFill>
                  <a:srgbClr val="00A9E0"/>
                </a:solidFill>
                <a:latin typeface="Calibri"/>
              </a:rPr>
              <a:t>Audience Profiles and Segmentation </a:t>
            </a:r>
          </a:p>
        </p:txBody>
      </p:sp>
      <p:sp>
        <p:nvSpPr>
          <p:cNvPr id="4" name="TextBox 3">
            <a:extLst>
              <a:ext uri="{FF2B5EF4-FFF2-40B4-BE49-F238E27FC236}">
                <a16:creationId xmlns:a16="http://schemas.microsoft.com/office/drawing/2014/main" id="{3FD459F9-3C06-9CC0-01E2-8CF1B9283481}"/>
              </a:ext>
            </a:extLst>
          </p:cNvPr>
          <p:cNvSpPr txBox="1"/>
          <p:nvPr/>
        </p:nvSpPr>
        <p:spPr>
          <a:xfrm>
            <a:off x="222583" y="884322"/>
            <a:ext cx="11446042" cy="43242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marL="342900" indent="-342900">
              <a:buFont typeface="Arial"/>
              <a:buChar char="•"/>
            </a:pPr>
            <a:r>
              <a:rPr lang="en-US" sz="1800" dirty="0"/>
              <a:t>Back/Leg Patient Journey Insights &amp; Opportunities: </a:t>
            </a:r>
            <a:r>
              <a:rPr lang="en-US" sz="1800" dirty="0">
                <a:hlinkClick r:id="rId3"/>
              </a:rPr>
              <a:t>https://nevro.sharepoint.com/sites/NevroInsightsRepository/Shared%20Documents/Forms/AllItems.aspx?as=json&amp;FolderCTID=0x012000463367BE550A57469791059D0723D716&amp;id=%2Fsites%2FNevroInsightsRepository%2FShared%20Documents%2FFinal%20Research%20Readouts%2FPatient%20Journey%2FB%26LPatientJourneyQual%5FUS%5F2021%2Epdf&amp;viewid=7b007456%2D8e63%2D4ed9%2Dbea0%2Df7b8a14e8bf9&amp;parent=%2Fsites%2FNevroInsightsRepository%2FShared%20Documents%2FFinal%20Research%20Readouts%2FPatient%20Journey</a:t>
            </a:r>
            <a:r>
              <a:rPr lang="en-US" sz="1800" dirty="0"/>
              <a:t> </a:t>
            </a:r>
            <a:endParaRPr lang="en-US" dirty="0" err="1"/>
          </a:p>
          <a:p>
            <a:pPr marL="342900" indent="-342900">
              <a:buFont typeface="Arial"/>
              <a:buChar char="•"/>
            </a:pPr>
            <a:endParaRPr lang="en-US" sz="1800" dirty="0"/>
          </a:p>
          <a:p>
            <a:pPr marL="342900" indent="-342900">
              <a:buFont typeface="Arial"/>
              <a:buChar char="•"/>
            </a:pPr>
            <a:r>
              <a:rPr lang="en-US" sz="1800" dirty="0"/>
              <a:t>HFX </a:t>
            </a:r>
            <a:r>
              <a:rPr lang="en-US" sz="1800" dirty="0" err="1"/>
              <a:t>iQ</a:t>
            </a:r>
            <a:r>
              <a:rPr lang="en-US" sz="1800" dirty="0"/>
              <a:t> Patient Messaging Research: </a:t>
            </a:r>
            <a:r>
              <a:rPr lang="en-US" sz="1800" dirty="0">
                <a:hlinkClick r:id="rId4"/>
              </a:rPr>
              <a:t>https://nevro.sharepoint.com/sites/NevroInsightsRepository/Shared%20Documents/Forms/AllItems.aspx?id=%2Fsites%2FNevroInsightsRepository%2FShared%20Documents%2FFinal%20Research%20Readouts%2FHFX%20iQ%2FHFX%20iQ%20S2%20Patient%20Messaging%20and%20Claims%5FQual%5FUS%5F2022%2Epdf&amp;viewid=7b007456%2D8e63%2D4ed9%2Dbea0%2Df7b8a14e8bf9&amp;parent=%2Fsites%2FNevroInsightsRepository%2FShared%20Documents%2FFinal%20Research%20Readouts%2FHFX%20iQ</a:t>
            </a:r>
            <a:r>
              <a:rPr lang="en-US" sz="1800" dirty="0"/>
              <a:t> </a:t>
            </a:r>
          </a:p>
          <a:p>
            <a:endParaRPr lang="en-US" dirty="0"/>
          </a:p>
        </p:txBody>
      </p:sp>
    </p:spTree>
    <p:extLst>
      <p:ext uri="{BB962C8B-B14F-4D97-AF65-F5344CB8AC3E}">
        <p14:creationId xmlns:p14="http://schemas.microsoft.com/office/powerpoint/2010/main" val="195890449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 name="Title 7"/>
          <p:cNvSpPr txBox="1">
            <a:spLocks noGrp="1"/>
          </p:cNvSpPr>
          <p:nvPr>
            <p:ph type="title"/>
          </p:nvPr>
        </p:nvSpPr>
        <p:spPr>
          <a:xfrm>
            <a:off x="234311" y="373286"/>
            <a:ext cx="11249345" cy="484474"/>
          </a:xfrm>
          <a:prstGeom prst="rect">
            <a:avLst/>
          </a:prstGeom>
        </p:spPr>
        <p:txBody>
          <a:bodyPr lIns="0" tIns="0" rIns="0" bIns="0" anchor="t">
            <a:normAutofit fontScale="90000"/>
          </a:bodyPr>
          <a:lstStyle/>
          <a:p>
            <a:r>
              <a:rPr lang="en-US" dirty="0">
                <a:latin typeface="Calibri"/>
                <a:cs typeface="Calibri"/>
              </a:rPr>
              <a:t>Patient Facing Product Details | Back/Leg</a:t>
            </a:r>
            <a:br>
              <a:rPr lang="en-US" dirty="0">
                <a:latin typeface="Calibri"/>
                <a:cs typeface="Calibri"/>
              </a:rPr>
            </a:br>
            <a:endParaRPr dirty="0"/>
          </a:p>
        </p:txBody>
      </p:sp>
      <p:pic>
        <p:nvPicPr>
          <p:cNvPr id="2" name="Picture 1" descr="A screenshot of a phone&#10;&#10;Description automatically generated">
            <a:extLst>
              <a:ext uri="{FF2B5EF4-FFF2-40B4-BE49-F238E27FC236}">
                <a16:creationId xmlns:a16="http://schemas.microsoft.com/office/drawing/2014/main" id="{FFD2635F-DD7B-3413-2DA9-CC047EA52E2D}"/>
              </a:ext>
            </a:extLst>
          </p:cNvPr>
          <p:cNvPicPr>
            <a:picLocks noChangeAspect="1"/>
          </p:cNvPicPr>
          <p:nvPr/>
        </p:nvPicPr>
        <p:blipFill>
          <a:blip r:embed="rId3"/>
          <a:stretch>
            <a:fillRect/>
          </a:stretch>
        </p:blipFill>
        <p:spPr>
          <a:xfrm>
            <a:off x="5332" y="749419"/>
            <a:ext cx="5495925" cy="3038475"/>
          </a:xfrm>
          <a:prstGeom prst="rect">
            <a:avLst/>
          </a:prstGeom>
        </p:spPr>
      </p:pic>
      <p:pic>
        <p:nvPicPr>
          <p:cNvPr id="3" name="Picture 2" descr="A screenshot of a phone and a device&#10;&#10;Description automatically generated">
            <a:extLst>
              <a:ext uri="{FF2B5EF4-FFF2-40B4-BE49-F238E27FC236}">
                <a16:creationId xmlns:a16="http://schemas.microsoft.com/office/drawing/2014/main" id="{68CC4BC0-28D4-CF26-49B4-C31DC944BDC7}"/>
              </a:ext>
            </a:extLst>
          </p:cNvPr>
          <p:cNvPicPr>
            <a:picLocks noChangeAspect="1"/>
          </p:cNvPicPr>
          <p:nvPr/>
        </p:nvPicPr>
        <p:blipFill>
          <a:blip r:embed="rId4"/>
          <a:srcRect b="12681"/>
          <a:stretch/>
        </p:blipFill>
        <p:spPr>
          <a:xfrm>
            <a:off x="5956963" y="984416"/>
            <a:ext cx="5901662" cy="2569146"/>
          </a:xfrm>
          <a:prstGeom prst="rect">
            <a:avLst/>
          </a:prstGeom>
        </p:spPr>
      </p:pic>
      <p:pic>
        <p:nvPicPr>
          <p:cNvPr id="5" name="Picture 4" descr="A white text on a black background&#10;&#10;Description automatically generated">
            <a:extLst>
              <a:ext uri="{FF2B5EF4-FFF2-40B4-BE49-F238E27FC236}">
                <a16:creationId xmlns:a16="http://schemas.microsoft.com/office/drawing/2014/main" id="{9E2DBE93-DF34-948F-0F96-121192FD9F3A}"/>
              </a:ext>
            </a:extLst>
          </p:cNvPr>
          <p:cNvPicPr>
            <a:picLocks noChangeAspect="1"/>
          </p:cNvPicPr>
          <p:nvPr/>
        </p:nvPicPr>
        <p:blipFill>
          <a:blip r:embed="rId5"/>
          <a:srcRect l="-102" r="537" b="16084"/>
          <a:stretch/>
        </p:blipFill>
        <p:spPr>
          <a:xfrm>
            <a:off x="10378" y="3612605"/>
            <a:ext cx="5481491" cy="2725616"/>
          </a:xfrm>
          <a:prstGeom prst="rect">
            <a:avLst/>
          </a:prstGeom>
        </p:spPr>
      </p:pic>
      <p:pic>
        <p:nvPicPr>
          <p:cNvPr id="4" name="Picture 3" descr="A screenshot of a phone&#10;&#10;Description automatically generated">
            <a:extLst>
              <a:ext uri="{FF2B5EF4-FFF2-40B4-BE49-F238E27FC236}">
                <a16:creationId xmlns:a16="http://schemas.microsoft.com/office/drawing/2014/main" id="{0A313E16-54AF-7AE0-2FFE-0B8936C5CD44}"/>
              </a:ext>
            </a:extLst>
          </p:cNvPr>
          <p:cNvPicPr>
            <a:picLocks noChangeAspect="1"/>
          </p:cNvPicPr>
          <p:nvPr/>
        </p:nvPicPr>
        <p:blipFill>
          <a:blip r:embed="rId6"/>
          <a:stretch>
            <a:fillRect/>
          </a:stretch>
        </p:blipFill>
        <p:spPr>
          <a:xfrm>
            <a:off x="6291263" y="3786188"/>
            <a:ext cx="5086350" cy="2800350"/>
          </a:xfrm>
          <a:prstGeom prst="rect">
            <a:avLst/>
          </a:prstGeom>
        </p:spPr>
      </p:pic>
    </p:spTree>
    <p:extLst>
      <p:ext uri="{BB962C8B-B14F-4D97-AF65-F5344CB8AC3E}">
        <p14:creationId xmlns:p14="http://schemas.microsoft.com/office/powerpoint/2010/main" val="104822680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 name="Title 7"/>
          <p:cNvSpPr txBox="1">
            <a:spLocks noGrp="1"/>
          </p:cNvSpPr>
          <p:nvPr>
            <p:ph type="title"/>
          </p:nvPr>
        </p:nvSpPr>
        <p:spPr>
          <a:xfrm>
            <a:off x="234311" y="373286"/>
            <a:ext cx="11249345" cy="484474"/>
          </a:xfrm>
          <a:prstGeom prst="rect">
            <a:avLst/>
          </a:prstGeom>
        </p:spPr>
        <p:txBody>
          <a:bodyPr lIns="0" tIns="0" rIns="0" bIns="0" anchor="t">
            <a:normAutofit/>
          </a:bodyPr>
          <a:lstStyle/>
          <a:p>
            <a:r>
              <a:rPr lang="en-US" dirty="0">
                <a:latin typeface="Calibri"/>
                <a:cs typeface="Calibri"/>
              </a:rPr>
              <a:t>Resources for Back/Leg Messaging</a:t>
            </a:r>
          </a:p>
        </p:txBody>
      </p:sp>
      <p:sp>
        <p:nvSpPr>
          <p:cNvPr id="7" name="TextBox 6">
            <a:extLst>
              <a:ext uri="{FF2B5EF4-FFF2-40B4-BE49-F238E27FC236}">
                <a16:creationId xmlns:a16="http://schemas.microsoft.com/office/drawing/2014/main" id="{48349389-F95F-A620-FFF4-F4D2B39C683A}"/>
              </a:ext>
            </a:extLst>
          </p:cNvPr>
          <p:cNvSpPr txBox="1"/>
          <p:nvPr/>
        </p:nvSpPr>
        <p:spPr>
          <a:xfrm>
            <a:off x="153202" y="1166103"/>
            <a:ext cx="11723732" cy="24775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indent="-285750">
              <a:spcBef>
                <a:spcPts val="700"/>
              </a:spcBef>
              <a:buFont typeface="Arial"/>
              <a:buChar char="•"/>
            </a:pPr>
            <a:r>
              <a:rPr lang="en-US" sz="2000" dirty="0"/>
              <a:t>NevroHFX.com Home Page: </a:t>
            </a:r>
            <a:r>
              <a:rPr lang="en-US" sz="2000" dirty="0">
                <a:hlinkClick r:id="rId3"/>
              </a:rPr>
              <a:t>https://www.nevrohfx.com/</a:t>
            </a:r>
            <a:r>
              <a:rPr lang="en-US" sz="2000" dirty="0"/>
              <a:t> </a:t>
            </a:r>
            <a:endParaRPr lang="en-US" dirty="0"/>
          </a:p>
          <a:p>
            <a:pPr marL="285750" indent="-285750">
              <a:spcBef>
                <a:spcPts val="700"/>
              </a:spcBef>
              <a:buFont typeface="Arial"/>
              <a:buChar char="•"/>
            </a:pPr>
            <a:r>
              <a:rPr lang="en-US" sz="2000" dirty="0"/>
              <a:t>NevroHFX.com How HFX Works Page: </a:t>
            </a:r>
            <a:r>
              <a:rPr lang="en-US" sz="2000" dirty="0">
                <a:hlinkClick r:id="rId4"/>
              </a:rPr>
              <a:t>https://www.nevrohfx.com/why-hfx/how-hfx-works/</a:t>
            </a:r>
          </a:p>
          <a:p>
            <a:pPr marL="285750" indent="-285750">
              <a:spcBef>
                <a:spcPts val="700"/>
              </a:spcBef>
              <a:buFont typeface="Arial"/>
              <a:buChar char="•"/>
            </a:pPr>
            <a:r>
              <a:rPr lang="en-US" sz="2000" dirty="0"/>
              <a:t>How HFX works video: </a:t>
            </a:r>
            <a:r>
              <a:rPr lang="en-US" sz="2000" dirty="0">
                <a:hlinkClick r:id="rId5"/>
              </a:rPr>
              <a:t>https://www.nevrohfx.com/vlp/how-does-nevro-hfx-work/</a:t>
            </a:r>
            <a:r>
              <a:rPr lang="en-US" sz="2000" dirty="0"/>
              <a:t>  </a:t>
            </a:r>
            <a:endParaRPr lang="en-US" dirty="0"/>
          </a:p>
          <a:p>
            <a:pPr marL="285750" indent="-285750">
              <a:spcBef>
                <a:spcPts val="700"/>
              </a:spcBef>
              <a:buFont typeface="Arial"/>
              <a:buChar char="•"/>
            </a:pPr>
            <a:r>
              <a:rPr lang="en-US" sz="2000" dirty="0"/>
              <a:t>In practice trifold: </a:t>
            </a:r>
            <a:r>
              <a:rPr lang="en-US" sz="2000" dirty="0">
                <a:hlinkClick r:id="rId6"/>
              </a:rPr>
              <a:t>https://nevro.box.com/s/ne2t7lkr8qg51cyg3oyaep6vqpv41q0m</a:t>
            </a:r>
            <a:r>
              <a:rPr lang="en-US" sz="2000" dirty="0"/>
              <a:t> </a:t>
            </a:r>
          </a:p>
          <a:p>
            <a:pPr marL="285750" indent="-285750">
              <a:spcBef>
                <a:spcPts val="700"/>
              </a:spcBef>
              <a:buFont typeface="Arial"/>
              <a:buChar char="•"/>
            </a:pPr>
            <a:r>
              <a:rPr lang="en-US" sz="2000" dirty="0"/>
              <a:t>In practice brochure:</a:t>
            </a:r>
          </a:p>
          <a:p>
            <a:pPr marL="285750" indent="-285750">
              <a:spcBef>
                <a:spcPts val="700"/>
              </a:spcBef>
              <a:buFont typeface="Arial"/>
              <a:buChar char="•"/>
            </a:pPr>
            <a:r>
              <a:rPr lang="en-US" sz="2000"/>
              <a:t>Back/Leg Facebook: </a:t>
            </a:r>
            <a:r>
              <a:rPr lang="en-US" sz="2000" dirty="0">
                <a:hlinkClick r:id="rId7"/>
              </a:rPr>
              <a:t>https://www.facebook.com/NevroHFX</a:t>
            </a:r>
            <a:r>
              <a:rPr lang="en-US" sz="2000" dirty="0"/>
              <a:t> </a:t>
            </a:r>
          </a:p>
        </p:txBody>
      </p:sp>
    </p:spTree>
    <p:extLst>
      <p:ext uri="{BB962C8B-B14F-4D97-AF65-F5344CB8AC3E}">
        <p14:creationId xmlns:p14="http://schemas.microsoft.com/office/powerpoint/2010/main" val="229886663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 name="Title 7"/>
          <p:cNvSpPr txBox="1">
            <a:spLocks noGrp="1"/>
          </p:cNvSpPr>
          <p:nvPr>
            <p:ph type="title"/>
          </p:nvPr>
        </p:nvSpPr>
        <p:spPr>
          <a:xfrm>
            <a:off x="234311" y="373286"/>
            <a:ext cx="11249345" cy="484474"/>
          </a:xfrm>
          <a:prstGeom prst="rect">
            <a:avLst/>
          </a:prstGeom>
        </p:spPr>
        <p:txBody>
          <a:bodyPr lIns="0" tIns="0" rIns="0" bIns="0" anchor="t">
            <a:normAutofit/>
          </a:bodyPr>
          <a:lstStyle/>
          <a:p>
            <a:r>
              <a:rPr lang="en-US" dirty="0">
                <a:latin typeface="Calibri"/>
                <a:cs typeface="Calibri"/>
              </a:rPr>
              <a:t>Patient Facing Product Details | PDN</a:t>
            </a:r>
            <a:endParaRPr dirty="0"/>
          </a:p>
        </p:txBody>
      </p:sp>
      <p:pic>
        <p:nvPicPr>
          <p:cNvPr id="6" name="Picture 5" descr="A screenshot of a medical prescription&#10;&#10;Description automatically generated">
            <a:extLst>
              <a:ext uri="{FF2B5EF4-FFF2-40B4-BE49-F238E27FC236}">
                <a16:creationId xmlns:a16="http://schemas.microsoft.com/office/drawing/2014/main" id="{F2217066-E667-CDBC-DBCE-C7149F3E3406}"/>
              </a:ext>
            </a:extLst>
          </p:cNvPr>
          <p:cNvPicPr>
            <a:picLocks noChangeAspect="1"/>
          </p:cNvPicPr>
          <p:nvPr/>
        </p:nvPicPr>
        <p:blipFill>
          <a:blip r:embed="rId3"/>
          <a:srcRect l="3685" t="13226" r="12000" b="12581"/>
          <a:stretch/>
        </p:blipFill>
        <p:spPr>
          <a:xfrm>
            <a:off x="229170" y="984487"/>
            <a:ext cx="4561627" cy="2614769"/>
          </a:xfrm>
          <a:prstGeom prst="rect">
            <a:avLst/>
          </a:prstGeom>
        </p:spPr>
      </p:pic>
      <p:pic>
        <p:nvPicPr>
          <p:cNvPr id="7" name="Picture 6" descr="A screenshot of a device&#10;&#10;Description automatically generated">
            <a:extLst>
              <a:ext uri="{FF2B5EF4-FFF2-40B4-BE49-F238E27FC236}">
                <a16:creationId xmlns:a16="http://schemas.microsoft.com/office/drawing/2014/main" id="{6FC52FD4-7B35-FAF8-71D0-D92F0D1CB772}"/>
              </a:ext>
            </a:extLst>
          </p:cNvPr>
          <p:cNvPicPr>
            <a:picLocks noChangeAspect="1"/>
          </p:cNvPicPr>
          <p:nvPr/>
        </p:nvPicPr>
        <p:blipFill>
          <a:blip r:embed="rId4"/>
          <a:srcRect l="-57" r="-165" b="11197"/>
          <a:stretch/>
        </p:blipFill>
        <p:spPr>
          <a:xfrm>
            <a:off x="6208729" y="374958"/>
            <a:ext cx="5864718" cy="2891946"/>
          </a:xfrm>
          <a:prstGeom prst="rect">
            <a:avLst/>
          </a:prstGeom>
        </p:spPr>
      </p:pic>
      <p:pic>
        <p:nvPicPr>
          <p:cNvPr id="8" name="Picture 7" descr="A screenshot of a phone&#10;&#10;Description automatically generated">
            <a:extLst>
              <a:ext uri="{FF2B5EF4-FFF2-40B4-BE49-F238E27FC236}">
                <a16:creationId xmlns:a16="http://schemas.microsoft.com/office/drawing/2014/main" id="{1BE8FF30-EC13-075F-582A-F5149A97B459}"/>
              </a:ext>
            </a:extLst>
          </p:cNvPr>
          <p:cNvPicPr>
            <a:picLocks noChangeAspect="1"/>
          </p:cNvPicPr>
          <p:nvPr/>
        </p:nvPicPr>
        <p:blipFill>
          <a:blip r:embed="rId5"/>
          <a:srcRect l="6577" t="9278" r="1652" b="3855"/>
          <a:stretch/>
        </p:blipFill>
        <p:spPr>
          <a:xfrm>
            <a:off x="6470603" y="3587868"/>
            <a:ext cx="5144950" cy="3134674"/>
          </a:xfrm>
          <a:prstGeom prst="rect">
            <a:avLst/>
          </a:prstGeom>
        </p:spPr>
      </p:pic>
      <p:pic>
        <p:nvPicPr>
          <p:cNvPr id="9" name="Picture 8" descr="A white text on a white background&#10;&#10;Description automatically generated">
            <a:extLst>
              <a:ext uri="{FF2B5EF4-FFF2-40B4-BE49-F238E27FC236}">
                <a16:creationId xmlns:a16="http://schemas.microsoft.com/office/drawing/2014/main" id="{562BC200-BCD7-5852-91E8-43FEE29D959F}"/>
              </a:ext>
            </a:extLst>
          </p:cNvPr>
          <p:cNvPicPr>
            <a:picLocks noChangeAspect="1"/>
          </p:cNvPicPr>
          <p:nvPr/>
        </p:nvPicPr>
        <p:blipFill>
          <a:blip r:embed="rId6"/>
          <a:srcRect l="2690" t="16738" r="1764" b="18618"/>
          <a:stretch/>
        </p:blipFill>
        <p:spPr>
          <a:xfrm>
            <a:off x="127096" y="4179663"/>
            <a:ext cx="5845090" cy="1954214"/>
          </a:xfrm>
          <a:prstGeom prst="rect">
            <a:avLst/>
          </a:prstGeom>
        </p:spPr>
      </p:pic>
    </p:spTree>
    <p:extLst>
      <p:ext uri="{BB962C8B-B14F-4D97-AF65-F5344CB8AC3E}">
        <p14:creationId xmlns:p14="http://schemas.microsoft.com/office/powerpoint/2010/main" val="202389062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 name="Title 7"/>
          <p:cNvSpPr txBox="1">
            <a:spLocks noGrp="1"/>
          </p:cNvSpPr>
          <p:nvPr>
            <p:ph type="title"/>
          </p:nvPr>
        </p:nvSpPr>
        <p:spPr>
          <a:xfrm>
            <a:off x="234311" y="373286"/>
            <a:ext cx="11249345" cy="484474"/>
          </a:xfrm>
          <a:prstGeom prst="rect">
            <a:avLst/>
          </a:prstGeom>
        </p:spPr>
        <p:txBody>
          <a:bodyPr lIns="0" tIns="0" rIns="0" bIns="0" anchor="t">
            <a:normAutofit/>
          </a:bodyPr>
          <a:lstStyle/>
          <a:p>
            <a:r>
              <a:rPr lang="en-US" dirty="0">
                <a:latin typeface="Calibri"/>
                <a:cs typeface="Calibri"/>
              </a:rPr>
              <a:t>Resources for PDN Messaging</a:t>
            </a:r>
          </a:p>
        </p:txBody>
      </p:sp>
      <p:sp>
        <p:nvSpPr>
          <p:cNvPr id="7" name="TextBox 6">
            <a:extLst>
              <a:ext uri="{FF2B5EF4-FFF2-40B4-BE49-F238E27FC236}">
                <a16:creationId xmlns:a16="http://schemas.microsoft.com/office/drawing/2014/main" id="{48349389-F95F-A620-FFF4-F4D2B39C683A}"/>
              </a:ext>
            </a:extLst>
          </p:cNvPr>
          <p:cNvSpPr txBox="1"/>
          <p:nvPr/>
        </p:nvSpPr>
        <p:spPr>
          <a:xfrm>
            <a:off x="266933" y="1177476"/>
            <a:ext cx="11723732" cy="32290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indent="-285750">
              <a:spcBef>
                <a:spcPts val="700"/>
              </a:spcBef>
              <a:buFont typeface="Arial"/>
              <a:buChar char="•"/>
            </a:pPr>
            <a:r>
              <a:rPr lang="en-US" sz="2000" dirty="0"/>
              <a:t>HFXforPDN.com Home Page: </a:t>
            </a:r>
            <a:r>
              <a:rPr lang="en-US" sz="2000" dirty="0">
                <a:hlinkClick r:id="rId3"/>
              </a:rPr>
              <a:t>https://www.hfxforpdn.com/</a:t>
            </a:r>
            <a:r>
              <a:rPr lang="en-US" sz="2000" dirty="0"/>
              <a:t> </a:t>
            </a:r>
          </a:p>
          <a:p>
            <a:pPr marL="285750" indent="-285750">
              <a:spcBef>
                <a:spcPts val="700"/>
              </a:spcBef>
              <a:buFont typeface="Arial"/>
              <a:buChar char="•"/>
            </a:pPr>
            <a:r>
              <a:rPr lang="en-US" sz="2000" dirty="0"/>
              <a:t>HFXforPDN.com How HFX Works Page: </a:t>
            </a:r>
            <a:r>
              <a:rPr lang="en-US" sz="2000" dirty="0">
                <a:hlinkClick r:id="rId4"/>
              </a:rPr>
              <a:t>https://www.hfxforpdn.com/why-hfx/how-hfx-works/</a:t>
            </a:r>
            <a:r>
              <a:rPr lang="en-US" sz="2000" dirty="0"/>
              <a:t> </a:t>
            </a:r>
          </a:p>
          <a:p>
            <a:pPr marL="285750" indent="-285750">
              <a:spcBef>
                <a:spcPts val="700"/>
              </a:spcBef>
              <a:buFont typeface="Arial"/>
              <a:buChar char="•"/>
            </a:pPr>
            <a:r>
              <a:rPr lang="en-US" sz="2000" dirty="0"/>
              <a:t>In practice trifold: </a:t>
            </a:r>
            <a:r>
              <a:rPr lang="en-US" sz="2000" dirty="0">
                <a:hlinkClick r:id="rId5"/>
              </a:rPr>
              <a:t>https://nevro.box.com/s/501icfxvi1cr9d6a1znr4f48rfvewzdh</a:t>
            </a:r>
            <a:r>
              <a:rPr lang="en-US" sz="2000" dirty="0"/>
              <a:t> </a:t>
            </a:r>
          </a:p>
          <a:p>
            <a:pPr marL="285750" indent="-285750">
              <a:spcBef>
                <a:spcPts val="700"/>
              </a:spcBef>
              <a:buFont typeface="Arial"/>
              <a:buChar char="•"/>
            </a:pPr>
            <a:r>
              <a:rPr lang="en-US" sz="2000" dirty="0"/>
              <a:t>In practice brochure:</a:t>
            </a:r>
          </a:p>
          <a:p>
            <a:pPr marL="285750" indent="-285750">
              <a:spcBef>
                <a:spcPts val="700"/>
              </a:spcBef>
              <a:buFont typeface="Arial"/>
              <a:buChar char="•"/>
            </a:pPr>
            <a:r>
              <a:rPr lang="en-US" sz="2000" dirty="0"/>
              <a:t>Digital guide: </a:t>
            </a:r>
            <a:r>
              <a:rPr lang="en-US" sz="2000" dirty="0">
                <a:hlinkClick r:id="rId6"/>
              </a:rPr>
              <a:t>https://www.hfxforpdn.com/app/uploads/2024/10/HFX-Introduction-to-Diabetic-Neuropathy-Relief-Patient-Guide.pdf</a:t>
            </a:r>
            <a:r>
              <a:rPr lang="en-US" sz="2000" dirty="0"/>
              <a:t> </a:t>
            </a:r>
          </a:p>
          <a:p>
            <a:pPr marL="285750" indent="-285750">
              <a:spcBef>
                <a:spcPts val="700"/>
              </a:spcBef>
              <a:buFont typeface="Arial"/>
              <a:buChar char="•"/>
            </a:pPr>
            <a:r>
              <a:rPr lang="en-US" sz="2000" dirty="0"/>
              <a:t>How HFX works video storyboard: </a:t>
            </a:r>
            <a:r>
              <a:rPr lang="en-US" sz="2000" dirty="0">
                <a:hlinkClick r:id="rId7"/>
              </a:rPr>
              <a:t>https://nevro.box.com/s/z7zb5k6rq9bm74rwflr16ihaaablxk7m</a:t>
            </a:r>
            <a:endParaRPr lang="en-US" dirty="0"/>
          </a:p>
          <a:p>
            <a:pPr marL="285750" indent="-285750">
              <a:spcBef>
                <a:spcPts val="700"/>
              </a:spcBef>
              <a:buFont typeface="Arial"/>
              <a:buChar char="•"/>
            </a:pPr>
            <a:r>
              <a:rPr lang="en-US" sz="2000" dirty="0"/>
              <a:t>PDN Facebook:</a:t>
            </a:r>
            <a:r>
              <a:rPr lang="en-US" dirty="0"/>
              <a:t> </a:t>
            </a:r>
            <a:r>
              <a:rPr lang="en-US" sz="2000" dirty="0">
                <a:solidFill>
                  <a:srgbClr val="0010FF"/>
                </a:solidFill>
                <a:hlinkClick r:id="rId8">
                  <a:extLst>
                    <a:ext uri="{A12FA001-AC4F-418D-AE19-62706E023703}">
                      <ahyp:hlinkClr xmlns:ahyp="http://schemas.microsoft.com/office/drawing/2018/hyperlinkcolor" val="tx"/>
                    </a:ext>
                  </a:extLst>
                </a:hlinkClick>
              </a:rPr>
              <a:t>https://www.facebook.com/HFXforPDN/</a:t>
            </a:r>
            <a:r>
              <a:rPr lang="en-US" sz="2000" dirty="0">
                <a:solidFill>
                  <a:srgbClr val="0010FF"/>
                </a:solidFill>
              </a:rPr>
              <a:t>  </a:t>
            </a:r>
          </a:p>
        </p:txBody>
      </p:sp>
    </p:spTree>
    <p:extLst>
      <p:ext uri="{BB962C8B-B14F-4D97-AF65-F5344CB8AC3E}">
        <p14:creationId xmlns:p14="http://schemas.microsoft.com/office/powerpoint/2010/main" val="3353656633"/>
      </p:ext>
    </p:extLst>
  </p:cSld>
  <p:clrMapOvr>
    <a:masterClrMapping/>
  </p:clrMapOvr>
  <p:transition spd="med"/>
</p:sld>
</file>

<file path=ppt/theme/theme1.xml><?xml version="1.0" encoding="utf-8"?>
<a:theme xmlns:a="http://schemas.openxmlformats.org/drawingml/2006/main" name="nevro">
  <a:themeElements>
    <a:clrScheme name="nevro">
      <a:dk1>
        <a:srgbClr val="000000"/>
      </a:dk1>
      <a:lt1>
        <a:srgbClr val="FFFFFF"/>
      </a:lt1>
      <a:dk2>
        <a:srgbClr val="A7A7A7"/>
      </a:dk2>
      <a:lt2>
        <a:srgbClr val="535353"/>
      </a:lt2>
      <a:accent1>
        <a:srgbClr val="004C9D"/>
      </a:accent1>
      <a:accent2>
        <a:srgbClr val="00A9E0"/>
      </a:accent2>
      <a:accent3>
        <a:srgbClr val="FC4D0F"/>
      </a:accent3>
      <a:accent4>
        <a:srgbClr val="9A1CA0"/>
      </a:accent4>
      <a:accent5>
        <a:srgbClr val="F2A900"/>
      </a:accent5>
      <a:accent6>
        <a:srgbClr val="509F33"/>
      </a:accent6>
      <a:hlink>
        <a:srgbClr val="0000FF"/>
      </a:hlink>
      <a:folHlink>
        <a:srgbClr val="FF00FF"/>
      </a:folHlink>
    </a:clrScheme>
    <a:fontScheme name="nevro">
      <a:majorFont>
        <a:latin typeface="Helvetica"/>
        <a:ea typeface="Helvetica"/>
        <a:cs typeface="Helvetica"/>
      </a:majorFont>
      <a:minorFont>
        <a:latin typeface="Calibri"/>
        <a:ea typeface="Calibri"/>
        <a:cs typeface="Calibri"/>
      </a:minorFont>
    </a:fontScheme>
    <a:fmtScheme name="nevr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ctr">
        <a:spAutoFit/>
      </a:bodyPr>
      <a:lstStyle>
        <a:defPPr marL="0" marR="0" indent="0" algn="l" defTabSz="1218894"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000000"/>
            </a:solidFill>
            <a:effectLst/>
            <a:uFillTx/>
            <a:latin typeface="Roboto Light"/>
            <a:ea typeface="Roboto Light"/>
            <a:cs typeface="Roboto Light"/>
            <a:sym typeface="Roboto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1218894"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000000"/>
            </a:solidFill>
            <a:effectLst/>
            <a:uFillTx/>
            <a:latin typeface="Roboto Light"/>
            <a:ea typeface="Roboto Light"/>
            <a:cs typeface="Roboto Light"/>
            <a:sym typeface="Roboto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2024 Nevro PPT Template JD 041024" id="{6B3487C7-AF47-479C-A01D-3C52D8062314}" vid="{56FA903A-DE2D-4BED-8B3E-4A81DEFD24DC}"/>
    </a:ext>
  </a:extLst>
</a:theme>
</file>

<file path=ppt/theme/theme2.xml><?xml version="1.0" encoding="utf-8"?>
<a:theme xmlns:a="http://schemas.openxmlformats.org/drawingml/2006/main" name="nevro">
  <a:themeElements>
    <a:clrScheme name="nevro">
      <a:dk1>
        <a:srgbClr val="000000"/>
      </a:dk1>
      <a:lt1>
        <a:srgbClr val="FFFFFF"/>
      </a:lt1>
      <a:dk2>
        <a:srgbClr val="A7A7A7"/>
      </a:dk2>
      <a:lt2>
        <a:srgbClr val="535353"/>
      </a:lt2>
      <a:accent1>
        <a:srgbClr val="004C9D"/>
      </a:accent1>
      <a:accent2>
        <a:srgbClr val="00A9E0"/>
      </a:accent2>
      <a:accent3>
        <a:srgbClr val="FC4D0F"/>
      </a:accent3>
      <a:accent4>
        <a:srgbClr val="9A1CA0"/>
      </a:accent4>
      <a:accent5>
        <a:srgbClr val="F2A900"/>
      </a:accent5>
      <a:accent6>
        <a:srgbClr val="509F33"/>
      </a:accent6>
      <a:hlink>
        <a:srgbClr val="0000FF"/>
      </a:hlink>
      <a:folHlink>
        <a:srgbClr val="FF00FF"/>
      </a:folHlink>
    </a:clrScheme>
    <a:fontScheme name="nevro">
      <a:majorFont>
        <a:latin typeface="Helvetica"/>
        <a:ea typeface="Helvetica"/>
        <a:cs typeface="Helvetica"/>
      </a:majorFont>
      <a:minorFont>
        <a:latin typeface="Calibri"/>
        <a:ea typeface="Calibri"/>
        <a:cs typeface="Calibri"/>
      </a:minorFont>
    </a:fontScheme>
    <a:fmtScheme name="nevr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ctr">
        <a:spAutoFit/>
      </a:bodyPr>
      <a:lstStyle>
        <a:defPPr marL="0" marR="0" indent="0" algn="l" defTabSz="1218894"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000000"/>
            </a:solidFill>
            <a:effectLst/>
            <a:uFillTx/>
            <a:latin typeface="Roboto Light"/>
            <a:ea typeface="Roboto Light"/>
            <a:cs typeface="Roboto Light"/>
            <a:sym typeface="Roboto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1218894"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000000"/>
            </a:solidFill>
            <a:effectLst/>
            <a:uFillTx/>
            <a:latin typeface="Roboto Light"/>
            <a:ea typeface="Roboto Light"/>
            <a:cs typeface="Roboto Light"/>
            <a:sym typeface="Roboto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0DC6F02AB3A154CA2D33721EC6CCDB8" ma:contentTypeVersion="20" ma:contentTypeDescription="Create a new document." ma:contentTypeScope="" ma:versionID="9d0b3382edb2c01e1cfb6e86769d5830">
  <xsd:schema xmlns:xsd="http://www.w3.org/2001/XMLSchema" xmlns:xs="http://www.w3.org/2001/XMLSchema" xmlns:p="http://schemas.microsoft.com/office/2006/metadata/properties" xmlns:ns2="88c4ccc2-02fe-4585-bf4b-78a6ff62f465" xmlns:ns3="4635969a-9c5f-4c6a-86c2-abc7caa3e434" targetNamespace="http://schemas.microsoft.com/office/2006/metadata/properties" ma:root="true" ma:fieldsID="3bf11e1d4191f7cd492c1d65aa4b22b5" ns2:_="" ns3:_="">
    <xsd:import namespace="88c4ccc2-02fe-4585-bf4b-78a6ff62f465"/>
    <xsd:import namespace="4635969a-9c5f-4c6a-86c2-abc7caa3e43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ServiceAutoKeyPoints" minOccurs="0"/>
                <xsd:element ref="ns2:MediaServiceKeyPoints" minOccurs="0"/>
                <xsd:element ref="ns2:MediaLengthInSeconds" minOccurs="0"/>
                <xsd:element ref="ns3:TaxCatchAll" minOccurs="0"/>
                <xsd:element ref="ns2:lcf76f155ced4ddcb4097134ff3c332f"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c4ccc2-02fe-4585-bf4b-78a6ff62f46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e2fe96b-cacb-4916-ab0e-b61fe2c3ede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635969a-9c5f-4c6a-86c2-abc7caa3e434"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4a36dd0c-bb31-450e-b2c9-a940bec40a32}" ma:internalName="TaxCatchAll" ma:showField="CatchAllData" ma:web="4635969a-9c5f-4c6a-86c2-abc7caa3e434">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4635969a-9c5f-4c6a-86c2-abc7caa3e434">
      <UserInfo>
        <DisplayName>Rachel Anderson</DisplayName>
        <AccountId>346</AccountId>
        <AccountType/>
      </UserInfo>
      <UserInfo>
        <DisplayName>Katie Bartkowiak</DisplayName>
        <AccountId>531</AccountId>
        <AccountType/>
      </UserInfo>
    </SharedWithUsers>
    <TaxCatchAll xmlns="4635969a-9c5f-4c6a-86c2-abc7caa3e434" xsi:nil="true"/>
    <lcf76f155ced4ddcb4097134ff3c332f xmlns="88c4ccc2-02fe-4585-bf4b-78a6ff62f465">
      <Terms xmlns="http://schemas.microsoft.com/office/infopath/2007/PartnerControls"/>
    </lcf76f155ced4ddcb4097134ff3c332f>
    <MediaLengthInSeconds xmlns="88c4ccc2-02fe-4585-bf4b-78a6ff62f465" xsi:nil="true"/>
  </documentManagement>
</p:properties>
</file>

<file path=customXml/itemProps1.xml><?xml version="1.0" encoding="utf-8"?>
<ds:datastoreItem xmlns:ds="http://schemas.openxmlformats.org/officeDocument/2006/customXml" ds:itemID="{A36CDB55-C33D-4FBE-A139-22EFC38104C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8c4ccc2-02fe-4585-bf4b-78a6ff62f465"/>
    <ds:schemaRef ds:uri="4635969a-9c5f-4c6a-86c2-abc7caa3e4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67C11B7-FABD-4C5D-87E8-67667005FA9D}">
  <ds:schemaRefs>
    <ds:schemaRef ds:uri="http://schemas.microsoft.com/sharepoint/v3/contenttype/forms"/>
  </ds:schemaRefs>
</ds:datastoreItem>
</file>

<file path=customXml/itemProps3.xml><?xml version="1.0" encoding="utf-8"?>
<ds:datastoreItem xmlns:ds="http://schemas.openxmlformats.org/officeDocument/2006/customXml" ds:itemID="{D5A1C209-F2A0-442C-BFFA-5D0BD99BC8BA}">
  <ds:schemaRefs>
    <ds:schemaRef ds:uri="http://schemas.microsoft.com/office/2006/metadata/properties"/>
    <ds:schemaRef ds:uri="http://schemas.microsoft.com/office/infopath/2007/PartnerControls"/>
    <ds:schemaRef ds:uri="4635969a-9c5f-4c6a-86c2-abc7caa3e434"/>
    <ds:schemaRef ds:uri="88c4ccc2-02fe-4585-bf4b-78a6ff62f465"/>
  </ds:schemaRefs>
</ds:datastoreItem>
</file>

<file path=docProps/app.xml><?xml version="1.0" encoding="utf-8"?>
<Properties xmlns="http://schemas.openxmlformats.org/officeDocument/2006/extended-properties" xmlns:vt="http://schemas.openxmlformats.org/officeDocument/2006/docPropsVTypes">
  <Template>2024 Nevro PPT Template Final</Template>
  <TotalTime>223</TotalTime>
  <Words>121</Words>
  <Application>Microsoft Office PowerPoint</Application>
  <PresentationFormat>Widescreen</PresentationFormat>
  <Paragraphs>18</Paragraphs>
  <Slides>31</Slides>
  <Notes>22</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nevro</vt:lpstr>
      <vt:lpstr>Patient Marketing Business Goals</vt:lpstr>
      <vt:lpstr>PowerPoint Presentation</vt:lpstr>
      <vt:lpstr>Goal for this Campaign</vt:lpstr>
      <vt:lpstr>PowerPoint Presentation</vt:lpstr>
      <vt:lpstr>PowerPoint Presentation</vt:lpstr>
      <vt:lpstr>Patient Facing Product Details | Back/Leg </vt:lpstr>
      <vt:lpstr>Resources for Back/Leg Messaging</vt:lpstr>
      <vt:lpstr>Patient Facing Product Details | PDN</vt:lpstr>
      <vt:lpstr>Resources for PDN Messaging</vt:lpstr>
      <vt:lpstr>Marketing Strategy |Moving Patients Through the Funnel for Consultations   </vt:lpstr>
      <vt:lpstr>3 Primary Channels This Brand Will Be Leveraged Across </vt:lpstr>
      <vt:lpstr>We Are Currently Advertising on Four Channels for PDN  </vt:lpstr>
      <vt:lpstr>Advertising Targeting Strategy </vt:lpstr>
      <vt:lpstr>Preliminary Program Metrics 8/14 to 10/31</vt:lpstr>
      <vt:lpstr>Campaigns | Patient Stories (Traditional UGC) Advertisements </vt:lpstr>
      <vt:lpstr>Campaigns | Patient Testimonial Videos (Traditional UGC) Advertisements </vt:lpstr>
      <vt:lpstr>Campaigns | Patient Ambassador UGC</vt:lpstr>
      <vt:lpstr>Campaigns | How HFX Works Animation Advertisements</vt:lpstr>
      <vt:lpstr>Campaigns | Feet Advertisements</vt:lpstr>
      <vt:lpstr>Campaigns | What Didn't Work</vt:lpstr>
      <vt:lpstr>Biggest Challenges</vt:lpstr>
      <vt:lpstr>Hesitations Patients Have to Move Forward (PDN)</vt:lpstr>
      <vt:lpstr>Hesitations Patients Have to Move Forward (CBL)</vt:lpstr>
      <vt:lpstr>What Matters to PDN Patients</vt:lpstr>
      <vt:lpstr>Direct Quotes From Where Prospective Patients Are Today</vt:lpstr>
      <vt:lpstr>Past Brand Campaigns | Speechless</vt:lpstr>
      <vt:lpstr>Past Brand Campaigns | Freedom to do More</vt:lpstr>
      <vt:lpstr>Past Brand Campaigns | Free to</vt:lpstr>
      <vt:lpstr>Past Brand Campaigns | Nevro HFX Brand</vt:lpstr>
      <vt:lpstr>Past Brand Campaigns | Unbranded PDN Campaign</vt:lpstr>
      <vt:lpstr>Healthcare Brands Inspiration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Kayla Garry</dc:creator>
  <cp:lastModifiedBy>Kayla Garry</cp:lastModifiedBy>
  <cp:revision>811</cp:revision>
  <dcterms:created xsi:type="dcterms:W3CDTF">2024-09-12T22:15:00Z</dcterms:created>
  <dcterms:modified xsi:type="dcterms:W3CDTF">2024-11-04T23:06:11Z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0x01010010DC6F02AB3A154CA2D33721EC6CCDB8</vt:lpwstr>
  </property>
  <property fmtid="{D5CDD505-2E9C-101B-9397-08002B2CF9AE}" pid="3" name="Order">
    <vt:lpwstr>425200.000000000</vt:lpwstr>
  </property>
  <property fmtid="{D5CDD505-2E9C-101B-9397-08002B2CF9AE}" pid="4" name="xd_ProgID">
    <vt:lpwstr/>
  </property>
  <property fmtid="{D5CDD505-2E9C-101B-9397-08002B2CF9AE}" pid="5" name="MediaServiceImageTags">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